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ppt/diagrams/data9.xml" ContentType="application/vnd.openxmlformats-officedocument.drawingml.diagramData+xml"/>
  <Override PartName="/ppt/diagrams/layout9.xml" ContentType="application/vnd.openxmlformats-officedocument.drawingml.diagramLayout+xml"/>
  <Override PartName="/ppt/diagrams/quickStyle9.xml" ContentType="application/vnd.openxmlformats-officedocument.drawingml.diagramStyle+xml"/>
  <Override PartName="/ppt/diagrams/colors9.xml" ContentType="application/vnd.openxmlformats-officedocument.drawingml.diagramColors+xml"/>
  <Override PartName="/ppt/diagrams/drawing9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3" r:id="rId1"/>
    <p:sldMasterId id="2147483674" r:id="rId2"/>
  </p:sldMasterIdLst>
  <p:sldIdLst>
    <p:sldId id="289" r:id="rId3"/>
    <p:sldId id="257" r:id="rId4"/>
    <p:sldId id="259" r:id="rId5"/>
    <p:sldId id="261" r:id="rId6"/>
    <p:sldId id="263" r:id="rId7"/>
    <p:sldId id="264" r:id="rId8"/>
    <p:sldId id="265" r:id="rId9"/>
    <p:sldId id="267" r:id="rId10"/>
    <p:sldId id="268" r:id="rId11"/>
    <p:sldId id="269" r:id="rId12"/>
    <p:sldId id="270" r:id="rId13"/>
    <p:sldId id="286" r:id="rId14"/>
    <p:sldId id="272" r:id="rId15"/>
    <p:sldId id="291" r:id="rId16"/>
    <p:sldId id="290" r:id="rId17"/>
    <p:sldId id="287" r:id="rId18"/>
    <p:sldId id="284" r:id="rId19"/>
    <p:sldId id="285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5" d="100"/>
          <a:sy n="65" d="100"/>
        </p:scale>
        <p:origin x="210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viewProps" Target="viewProps.xml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ata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image" Target="../media/image3.jpg"/><Relationship Id="rId1" Type="http://schemas.openxmlformats.org/officeDocument/2006/relationships/image" Target="../media/image2.jpg"/></Relationships>
</file>

<file path=ppt/diagrams/_rels/drawing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6" Type="http://schemas.openxmlformats.org/officeDocument/2006/relationships/image" Target="../media/image10.svg"/><Relationship Id="rId5" Type="http://schemas.openxmlformats.org/officeDocument/2006/relationships/image" Target="../media/image9.png"/><Relationship Id="rId4" Type="http://schemas.openxmlformats.org/officeDocument/2006/relationships/image" Target="../media/image8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00714A7-2C0C-4905-B702-B554C7724444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B463E21-43A5-4675-9233-62849988435B}">
      <dgm:prSet/>
      <dgm:spPr/>
      <dgm:t>
        <a:bodyPr/>
        <a:lstStyle/>
        <a:p>
          <a:r>
            <a:rPr lang="en-IN" dirty="0"/>
            <a:t>Introduction</a:t>
          </a:r>
          <a:endParaRPr lang="en-US" dirty="0"/>
        </a:p>
      </dgm:t>
    </dgm:pt>
    <dgm:pt modelId="{52CA9312-AB15-49BC-80E2-D208D01DC181}" type="parTrans" cxnId="{DBF3486C-0C15-489F-BB0F-50510D81D30C}">
      <dgm:prSet/>
      <dgm:spPr/>
      <dgm:t>
        <a:bodyPr/>
        <a:lstStyle/>
        <a:p>
          <a:endParaRPr lang="en-US"/>
        </a:p>
      </dgm:t>
    </dgm:pt>
    <dgm:pt modelId="{1671CF16-33DB-47CB-93BE-4AF88F8B1382}" type="sibTrans" cxnId="{DBF3486C-0C15-489F-BB0F-50510D81D30C}">
      <dgm:prSet/>
      <dgm:spPr/>
      <dgm:t>
        <a:bodyPr/>
        <a:lstStyle/>
        <a:p>
          <a:endParaRPr lang="en-US"/>
        </a:p>
      </dgm:t>
    </dgm:pt>
    <dgm:pt modelId="{1C4D1683-57E0-4776-88A5-22E8F83766E9}">
      <dgm:prSet/>
      <dgm:spPr/>
      <dgm:t>
        <a:bodyPr/>
        <a:lstStyle/>
        <a:p>
          <a:r>
            <a:rPr lang="en-IN" dirty="0"/>
            <a:t>Database of Car rental and buying</a:t>
          </a:r>
          <a:endParaRPr lang="en-US" dirty="0"/>
        </a:p>
      </dgm:t>
    </dgm:pt>
    <dgm:pt modelId="{8A9C6C9C-A8EB-4C20-B6C2-EDFBE4F53E4D}" type="parTrans" cxnId="{B70B71A9-F7AB-42E8-913C-E993A31F5B58}">
      <dgm:prSet/>
      <dgm:spPr/>
      <dgm:t>
        <a:bodyPr/>
        <a:lstStyle/>
        <a:p>
          <a:endParaRPr lang="en-US"/>
        </a:p>
      </dgm:t>
    </dgm:pt>
    <dgm:pt modelId="{82D3D65B-28A4-46F0-A3F1-F9552E3F00BD}" type="sibTrans" cxnId="{B70B71A9-F7AB-42E8-913C-E993A31F5B58}">
      <dgm:prSet/>
      <dgm:spPr/>
      <dgm:t>
        <a:bodyPr/>
        <a:lstStyle/>
        <a:p>
          <a:endParaRPr lang="en-US"/>
        </a:p>
      </dgm:t>
    </dgm:pt>
    <dgm:pt modelId="{CEF99B30-8771-49E9-B0F5-9968443419D8}">
      <dgm:prSet/>
      <dgm:spPr/>
      <dgm:t>
        <a:bodyPr/>
        <a:lstStyle/>
        <a:p>
          <a:r>
            <a:rPr lang="en-IN"/>
            <a:t>Modules of the project </a:t>
          </a:r>
          <a:endParaRPr lang="en-US"/>
        </a:p>
      </dgm:t>
    </dgm:pt>
    <dgm:pt modelId="{18B44A5D-AD13-4515-B706-296A9236DCEB}" type="parTrans" cxnId="{486AACCC-6FD8-413B-B98D-E8C83D564D40}">
      <dgm:prSet/>
      <dgm:spPr/>
      <dgm:t>
        <a:bodyPr/>
        <a:lstStyle/>
        <a:p>
          <a:endParaRPr lang="en-US"/>
        </a:p>
      </dgm:t>
    </dgm:pt>
    <dgm:pt modelId="{57892156-5451-409A-886E-0FF2AADF2472}" type="sibTrans" cxnId="{486AACCC-6FD8-413B-B98D-E8C83D564D40}">
      <dgm:prSet/>
      <dgm:spPr/>
      <dgm:t>
        <a:bodyPr/>
        <a:lstStyle/>
        <a:p>
          <a:endParaRPr lang="en-US"/>
        </a:p>
      </dgm:t>
    </dgm:pt>
    <dgm:pt modelId="{1C8F3899-6D60-440F-84E3-0517196B174F}">
      <dgm:prSet/>
      <dgm:spPr/>
      <dgm:t>
        <a:bodyPr/>
        <a:lstStyle/>
        <a:p>
          <a:r>
            <a:rPr lang="en-IN"/>
            <a:t>Conclusion </a:t>
          </a:r>
          <a:endParaRPr lang="en-US"/>
        </a:p>
      </dgm:t>
    </dgm:pt>
    <dgm:pt modelId="{F1029A9E-9733-4198-9382-12C90FC9759C}" type="parTrans" cxnId="{86598D13-89D5-414C-B4C3-93357B2C46B8}">
      <dgm:prSet/>
      <dgm:spPr/>
      <dgm:t>
        <a:bodyPr/>
        <a:lstStyle/>
        <a:p>
          <a:endParaRPr lang="en-US"/>
        </a:p>
      </dgm:t>
    </dgm:pt>
    <dgm:pt modelId="{6796B469-8331-461D-9600-0047E21C393A}" type="sibTrans" cxnId="{86598D13-89D5-414C-B4C3-93357B2C46B8}">
      <dgm:prSet/>
      <dgm:spPr/>
      <dgm:t>
        <a:bodyPr/>
        <a:lstStyle/>
        <a:p>
          <a:endParaRPr lang="en-US"/>
        </a:p>
      </dgm:t>
    </dgm:pt>
    <dgm:pt modelId="{1560D22C-CE2C-4FD9-AA01-DACE997F50C8}">
      <dgm:prSet/>
      <dgm:spPr/>
      <dgm:t>
        <a:bodyPr/>
        <a:lstStyle/>
        <a:p>
          <a:r>
            <a:rPr lang="en-IN" dirty="0"/>
            <a:t>Reference</a:t>
          </a:r>
          <a:endParaRPr lang="en-US" dirty="0"/>
        </a:p>
      </dgm:t>
    </dgm:pt>
    <dgm:pt modelId="{AB3E26FE-B753-4027-BE12-2BC04E52CDFC}" type="parTrans" cxnId="{8FB22D18-7234-482C-BECF-B3CE33A93FB1}">
      <dgm:prSet/>
      <dgm:spPr/>
      <dgm:t>
        <a:bodyPr/>
        <a:lstStyle/>
        <a:p>
          <a:endParaRPr lang="en-US"/>
        </a:p>
      </dgm:t>
    </dgm:pt>
    <dgm:pt modelId="{5FE18560-8F80-4E2F-B0D6-C0B3316FD926}" type="sibTrans" cxnId="{8FB22D18-7234-482C-BECF-B3CE33A93FB1}">
      <dgm:prSet/>
      <dgm:spPr/>
      <dgm:t>
        <a:bodyPr/>
        <a:lstStyle/>
        <a:p>
          <a:endParaRPr lang="en-US"/>
        </a:p>
      </dgm:t>
    </dgm:pt>
    <dgm:pt modelId="{4E4EB94A-6F80-4B01-BF11-D5DFFE59A1A1}" type="pres">
      <dgm:prSet presAssocID="{300714A7-2C0C-4905-B702-B554C7724444}" presName="vert0" presStyleCnt="0">
        <dgm:presLayoutVars>
          <dgm:dir/>
          <dgm:animOne val="branch"/>
          <dgm:animLvl val="lvl"/>
        </dgm:presLayoutVars>
      </dgm:prSet>
      <dgm:spPr/>
    </dgm:pt>
    <dgm:pt modelId="{77B7D7AD-AC6F-4541-86CC-8F66DE0FB32C}" type="pres">
      <dgm:prSet presAssocID="{5B463E21-43A5-4675-9233-62849988435B}" presName="thickLine" presStyleLbl="alignNode1" presStyleIdx="0" presStyleCnt="5"/>
      <dgm:spPr/>
    </dgm:pt>
    <dgm:pt modelId="{C2CC337B-CE8C-4ED0-8032-CDF24F92957F}" type="pres">
      <dgm:prSet presAssocID="{5B463E21-43A5-4675-9233-62849988435B}" presName="horz1" presStyleCnt="0"/>
      <dgm:spPr/>
    </dgm:pt>
    <dgm:pt modelId="{F435E889-7903-4555-9722-D6F182A929FC}" type="pres">
      <dgm:prSet presAssocID="{5B463E21-43A5-4675-9233-62849988435B}" presName="tx1" presStyleLbl="revTx" presStyleIdx="0" presStyleCnt="5"/>
      <dgm:spPr/>
    </dgm:pt>
    <dgm:pt modelId="{63D3DBBA-EC4C-491B-836F-5D3061660888}" type="pres">
      <dgm:prSet presAssocID="{5B463E21-43A5-4675-9233-62849988435B}" presName="vert1" presStyleCnt="0"/>
      <dgm:spPr/>
    </dgm:pt>
    <dgm:pt modelId="{4534C055-6C75-4743-94F1-0F5289F06628}" type="pres">
      <dgm:prSet presAssocID="{1C4D1683-57E0-4776-88A5-22E8F83766E9}" presName="thickLine" presStyleLbl="alignNode1" presStyleIdx="1" presStyleCnt="5"/>
      <dgm:spPr/>
    </dgm:pt>
    <dgm:pt modelId="{BC904DB8-09CB-43FB-89B0-CA6E4D05E309}" type="pres">
      <dgm:prSet presAssocID="{1C4D1683-57E0-4776-88A5-22E8F83766E9}" presName="horz1" presStyleCnt="0"/>
      <dgm:spPr/>
    </dgm:pt>
    <dgm:pt modelId="{54879F36-1AFC-4520-8BE0-F1767F2666C5}" type="pres">
      <dgm:prSet presAssocID="{1C4D1683-57E0-4776-88A5-22E8F83766E9}" presName="tx1" presStyleLbl="revTx" presStyleIdx="1" presStyleCnt="5"/>
      <dgm:spPr/>
    </dgm:pt>
    <dgm:pt modelId="{1188257F-E890-4903-9EA0-F27572E7414F}" type="pres">
      <dgm:prSet presAssocID="{1C4D1683-57E0-4776-88A5-22E8F83766E9}" presName="vert1" presStyleCnt="0"/>
      <dgm:spPr/>
    </dgm:pt>
    <dgm:pt modelId="{B6821A48-139E-413A-9787-4FE9C221FBEA}" type="pres">
      <dgm:prSet presAssocID="{CEF99B30-8771-49E9-B0F5-9968443419D8}" presName="thickLine" presStyleLbl="alignNode1" presStyleIdx="2" presStyleCnt="5"/>
      <dgm:spPr/>
    </dgm:pt>
    <dgm:pt modelId="{BF1035F7-90AD-4DCC-9B2E-AE8053C1C92C}" type="pres">
      <dgm:prSet presAssocID="{CEF99B30-8771-49E9-B0F5-9968443419D8}" presName="horz1" presStyleCnt="0"/>
      <dgm:spPr/>
    </dgm:pt>
    <dgm:pt modelId="{90876C84-2FEB-4AFD-8494-AAB7C1345C5E}" type="pres">
      <dgm:prSet presAssocID="{CEF99B30-8771-49E9-B0F5-9968443419D8}" presName="tx1" presStyleLbl="revTx" presStyleIdx="2" presStyleCnt="5"/>
      <dgm:spPr/>
    </dgm:pt>
    <dgm:pt modelId="{0C35D6D8-CB95-4402-B9E3-A03AAD607D9D}" type="pres">
      <dgm:prSet presAssocID="{CEF99B30-8771-49E9-B0F5-9968443419D8}" presName="vert1" presStyleCnt="0"/>
      <dgm:spPr/>
    </dgm:pt>
    <dgm:pt modelId="{0760A430-36F3-489C-934D-0156C469372C}" type="pres">
      <dgm:prSet presAssocID="{1C8F3899-6D60-440F-84E3-0517196B174F}" presName="thickLine" presStyleLbl="alignNode1" presStyleIdx="3" presStyleCnt="5"/>
      <dgm:spPr/>
    </dgm:pt>
    <dgm:pt modelId="{95D0F87F-9455-46CB-B891-9B717A4E15D9}" type="pres">
      <dgm:prSet presAssocID="{1C8F3899-6D60-440F-84E3-0517196B174F}" presName="horz1" presStyleCnt="0"/>
      <dgm:spPr/>
    </dgm:pt>
    <dgm:pt modelId="{3D743D90-7F1E-4012-AA9D-8AF3B8CABA43}" type="pres">
      <dgm:prSet presAssocID="{1C8F3899-6D60-440F-84E3-0517196B174F}" presName="tx1" presStyleLbl="revTx" presStyleIdx="3" presStyleCnt="5"/>
      <dgm:spPr/>
    </dgm:pt>
    <dgm:pt modelId="{7FA11EBB-4CE5-4601-B425-22D505CD5DF0}" type="pres">
      <dgm:prSet presAssocID="{1C8F3899-6D60-440F-84E3-0517196B174F}" presName="vert1" presStyleCnt="0"/>
      <dgm:spPr/>
    </dgm:pt>
    <dgm:pt modelId="{5C62F06C-8A01-4356-AF48-589A6868ACF9}" type="pres">
      <dgm:prSet presAssocID="{1560D22C-CE2C-4FD9-AA01-DACE997F50C8}" presName="thickLine" presStyleLbl="alignNode1" presStyleIdx="4" presStyleCnt="5"/>
      <dgm:spPr/>
    </dgm:pt>
    <dgm:pt modelId="{57D6810B-6C89-4774-B1A1-D85BCC7210C7}" type="pres">
      <dgm:prSet presAssocID="{1560D22C-CE2C-4FD9-AA01-DACE997F50C8}" presName="horz1" presStyleCnt="0"/>
      <dgm:spPr/>
    </dgm:pt>
    <dgm:pt modelId="{7273E119-A8CA-40EE-8CFD-C2F9ED4426C1}" type="pres">
      <dgm:prSet presAssocID="{1560D22C-CE2C-4FD9-AA01-DACE997F50C8}" presName="tx1" presStyleLbl="revTx" presStyleIdx="4" presStyleCnt="5"/>
      <dgm:spPr/>
    </dgm:pt>
    <dgm:pt modelId="{C2DB63C4-24AA-44AF-8480-772342F9B1CA}" type="pres">
      <dgm:prSet presAssocID="{1560D22C-CE2C-4FD9-AA01-DACE997F50C8}" presName="vert1" presStyleCnt="0"/>
      <dgm:spPr/>
    </dgm:pt>
  </dgm:ptLst>
  <dgm:cxnLst>
    <dgm:cxn modelId="{7CBE4203-0B7B-45D0-9008-16CFF0EE9AE8}" type="presOf" srcId="{1C8F3899-6D60-440F-84E3-0517196B174F}" destId="{3D743D90-7F1E-4012-AA9D-8AF3B8CABA43}" srcOrd="0" destOrd="0" presId="urn:microsoft.com/office/officeart/2008/layout/LinedList"/>
    <dgm:cxn modelId="{86598D13-89D5-414C-B4C3-93357B2C46B8}" srcId="{300714A7-2C0C-4905-B702-B554C7724444}" destId="{1C8F3899-6D60-440F-84E3-0517196B174F}" srcOrd="3" destOrd="0" parTransId="{F1029A9E-9733-4198-9382-12C90FC9759C}" sibTransId="{6796B469-8331-461D-9600-0047E21C393A}"/>
    <dgm:cxn modelId="{8FB22D18-7234-482C-BECF-B3CE33A93FB1}" srcId="{300714A7-2C0C-4905-B702-B554C7724444}" destId="{1560D22C-CE2C-4FD9-AA01-DACE997F50C8}" srcOrd="4" destOrd="0" parTransId="{AB3E26FE-B753-4027-BE12-2BC04E52CDFC}" sibTransId="{5FE18560-8F80-4E2F-B0D6-C0B3316FD926}"/>
    <dgm:cxn modelId="{F078AA3B-7817-456A-96E7-270EAA4D8E41}" type="presOf" srcId="{1C4D1683-57E0-4776-88A5-22E8F83766E9}" destId="{54879F36-1AFC-4520-8BE0-F1767F2666C5}" srcOrd="0" destOrd="0" presId="urn:microsoft.com/office/officeart/2008/layout/LinedList"/>
    <dgm:cxn modelId="{DBF3486C-0C15-489F-BB0F-50510D81D30C}" srcId="{300714A7-2C0C-4905-B702-B554C7724444}" destId="{5B463E21-43A5-4675-9233-62849988435B}" srcOrd="0" destOrd="0" parTransId="{52CA9312-AB15-49BC-80E2-D208D01DC181}" sibTransId="{1671CF16-33DB-47CB-93BE-4AF88F8B1382}"/>
    <dgm:cxn modelId="{1C3AB470-A23A-4C2E-9B01-D4F551C34756}" type="presOf" srcId="{CEF99B30-8771-49E9-B0F5-9968443419D8}" destId="{90876C84-2FEB-4AFD-8494-AAB7C1345C5E}" srcOrd="0" destOrd="0" presId="urn:microsoft.com/office/officeart/2008/layout/LinedList"/>
    <dgm:cxn modelId="{BA3F4378-4BE2-47E6-8CBC-7B12F7E33121}" type="presOf" srcId="{300714A7-2C0C-4905-B702-B554C7724444}" destId="{4E4EB94A-6F80-4B01-BF11-D5DFFE59A1A1}" srcOrd="0" destOrd="0" presId="urn:microsoft.com/office/officeart/2008/layout/LinedList"/>
    <dgm:cxn modelId="{29934E8E-354B-4C59-8B49-55197679B181}" type="presOf" srcId="{1560D22C-CE2C-4FD9-AA01-DACE997F50C8}" destId="{7273E119-A8CA-40EE-8CFD-C2F9ED4426C1}" srcOrd="0" destOrd="0" presId="urn:microsoft.com/office/officeart/2008/layout/LinedList"/>
    <dgm:cxn modelId="{B70B71A9-F7AB-42E8-913C-E993A31F5B58}" srcId="{300714A7-2C0C-4905-B702-B554C7724444}" destId="{1C4D1683-57E0-4776-88A5-22E8F83766E9}" srcOrd="1" destOrd="0" parTransId="{8A9C6C9C-A8EB-4C20-B6C2-EDFBE4F53E4D}" sibTransId="{82D3D65B-28A4-46F0-A3F1-F9552E3F00BD}"/>
    <dgm:cxn modelId="{486AACCC-6FD8-413B-B98D-E8C83D564D40}" srcId="{300714A7-2C0C-4905-B702-B554C7724444}" destId="{CEF99B30-8771-49E9-B0F5-9968443419D8}" srcOrd="2" destOrd="0" parTransId="{18B44A5D-AD13-4515-B706-296A9236DCEB}" sibTransId="{57892156-5451-409A-886E-0FF2AADF2472}"/>
    <dgm:cxn modelId="{4F6A6CCF-1C73-45AB-89B7-448B453F0B13}" type="presOf" srcId="{5B463E21-43A5-4675-9233-62849988435B}" destId="{F435E889-7903-4555-9722-D6F182A929FC}" srcOrd="0" destOrd="0" presId="urn:microsoft.com/office/officeart/2008/layout/LinedList"/>
    <dgm:cxn modelId="{613EA803-2AF6-499B-9AD0-EC1C3708D1CD}" type="presParOf" srcId="{4E4EB94A-6F80-4B01-BF11-D5DFFE59A1A1}" destId="{77B7D7AD-AC6F-4541-86CC-8F66DE0FB32C}" srcOrd="0" destOrd="0" presId="urn:microsoft.com/office/officeart/2008/layout/LinedList"/>
    <dgm:cxn modelId="{624FBDD9-2505-4CED-A296-B2EB46D0F020}" type="presParOf" srcId="{4E4EB94A-6F80-4B01-BF11-D5DFFE59A1A1}" destId="{C2CC337B-CE8C-4ED0-8032-CDF24F92957F}" srcOrd="1" destOrd="0" presId="urn:microsoft.com/office/officeart/2008/layout/LinedList"/>
    <dgm:cxn modelId="{55F765B0-6612-41CB-989C-BCF7DE3B752F}" type="presParOf" srcId="{C2CC337B-CE8C-4ED0-8032-CDF24F92957F}" destId="{F435E889-7903-4555-9722-D6F182A929FC}" srcOrd="0" destOrd="0" presId="urn:microsoft.com/office/officeart/2008/layout/LinedList"/>
    <dgm:cxn modelId="{D3C77B33-FDFE-4271-B28E-53F465F5C257}" type="presParOf" srcId="{C2CC337B-CE8C-4ED0-8032-CDF24F92957F}" destId="{63D3DBBA-EC4C-491B-836F-5D3061660888}" srcOrd="1" destOrd="0" presId="urn:microsoft.com/office/officeart/2008/layout/LinedList"/>
    <dgm:cxn modelId="{AD817EB4-AD46-4DE8-A85F-11A0F347310E}" type="presParOf" srcId="{4E4EB94A-6F80-4B01-BF11-D5DFFE59A1A1}" destId="{4534C055-6C75-4743-94F1-0F5289F06628}" srcOrd="2" destOrd="0" presId="urn:microsoft.com/office/officeart/2008/layout/LinedList"/>
    <dgm:cxn modelId="{F6F18A3E-17D6-4717-853C-9C1D1146B7B7}" type="presParOf" srcId="{4E4EB94A-6F80-4B01-BF11-D5DFFE59A1A1}" destId="{BC904DB8-09CB-43FB-89B0-CA6E4D05E309}" srcOrd="3" destOrd="0" presId="urn:microsoft.com/office/officeart/2008/layout/LinedList"/>
    <dgm:cxn modelId="{8D8E6EC1-FDAA-40C9-B97C-DF1A4290F24E}" type="presParOf" srcId="{BC904DB8-09CB-43FB-89B0-CA6E4D05E309}" destId="{54879F36-1AFC-4520-8BE0-F1767F2666C5}" srcOrd="0" destOrd="0" presId="urn:microsoft.com/office/officeart/2008/layout/LinedList"/>
    <dgm:cxn modelId="{6EE3CF7E-8E0F-4826-B9BD-EF81C1513FC3}" type="presParOf" srcId="{BC904DB8-09CB-43FB-89B0-CA6E4D05E309}" destId="{1188257F-E890-4903-9EA0-F27572E7414F}" srcOrd="1" destOrd="0" presId="urn:microsoft.com/office/officeart/2008/layout/LinedList"/>
    <dgm:cxn modelId="{AAEDD86E-3350-46F9-A645-43AB1A82F06C}" type="presParOf" srcId="{4E4EB94A-6F80-4B01-BF11-D5DFFE59A1A1}" destId="{B6821A48-139E-413A-9787-4FE9C221FBEA}" srcOrd="4" destOrd="0" presId="urn:microsoft.com/office/officeart/2008/layout/LinedList"/>
    <dgm:cxn modelId="{7BFA8257-E60D-4A1F-86D6-92D58AFF0FF1}" type="presParOf" srcId="{4E4EB94A-6F80-4B01-BF11-D5DFFE59A1A1}" destId="{BF1035F7-90AD-4DCC-9B2E-AE8053C1C92C}" srcOrd="5" destOrd="0" presId="urn:microsoft.com/office/officeart/2008/layout/LinedList"/>
    <dgm:cxn modelId="{0C0BC85A-DC07-4CD5-806A-8C2B7C302DD6}" type="presParOf" srcId="{BF1035F7-90AD-4DCC-9B2E-AE8053C1C92C}" destId="{90876C84-2FEB-4AFD-8494-AAB7C1345C5E}" srcOrd="0" destOrd="0" presId="urn:microsoft.com/office/officeart/2008/layout/LinedList"/>
    <dgm:cxn modelId="{51ADAB3B-5F4F-42FB-A59D-2FD4880CBE95}" type="presParOf" srcId="{BF1035F7-90AD-4DCC-9B2E-AE8053C1C92C}" destId="{0C35D6D8-CB95-4402-B9E3-A03AAD607D9D}" srcOrd="1" destOrd="0" presId="urn:microsoft.com/office/officeart/2008/layout/LinedList"/>
    <dgm:cxn modelId="{EB5F5359-722D-4E2C-8ACC-8B2070516622}" type="presParOf" srcId="{4E4EB94A-6F80-4B01-BF11-D5DFFE59A1A1}" destId="{0760A430-36F3-489C-934D-0156C469372C}" srcOrd="6" destOrd="0" presId="urn:microsoft.com/office/officeart/2008/layout/LinedList"/>
    <dgm:cxn modelId="{8DF66D47-0223-4476-B793-985F50D6F33F}" type="presParOf" srcId="{4E4EB94A-6F80-4B01-BF11-D5DFFE59A1A1}" destId="{95D0F87F-9455-46CB-B891-9B717A4E15D9}" srcOrd="7" destOrd="0" presId="urn:microsoft.com/office/officeart/2008/layout/LinedList"/>
    <dgm:cxn modelId="{80B85D00-8BD0-4BEB-9A1E-00854BABF540}" type="presParOf" srcId="{95D0F87F-9455-46CB-B891-9B717A4E15D9}" destId="{3D743D90-7F1E-4012-AA9D-8AF3B8CABA43}" srcOrd="0" destOrd="0" presId="urn:microsoft.com/office/officeart/2008/layout/LinedList"/>
    <dgm:cxn modelId="{E8F9A382-0899-4B21-9E2A-2BCF3DB515DA}" type="presParOf" srcId="{95D0F87F-9455-46CB-B891-9B717A4E15D9}" destId="{7FA11EBB-4CE5-4601-B425-22D505CD5DF0}" srcOrd="1" destOrd="0" presId="urn:microsoft.com/office/officeart/2008/layout/LinedList"/>
    <dgm:cxn modelId="{7D8DDB96-B29F-48AD-B1DD-A47769FE473B}" type="presParOf" srcId="{4E4EB94A-6F80-4B01-BF11-D5DFFE59A1A1}" destId="{5C62F06C-8A01-4356-AF48-589A6868ACF9}" srcOrd="8" destOrd="0" presId="urn:microsoft.com/office/officeart/2008/layout/LinedList"/>
    <dgm:cxn modelId="{CE1671B1-BE25-4D40-8B6A-639A495D35F8}" type="presParOf" srcId="{4E4EB94A-6F80-4B01-BF11-D5DFFE59A1A1}" destId="{57D6810B-6C89-4774-B1A1-D85BCC7210C7}" srcOrd="9" destOrd="0" presId="urn:microsoft.com/office/officeart/2008/layout/LinedList"/>
    <dgm:cxn modelId="{C9FAEE55-319D-47C1-856D-978556E1473E}" type="presParOf" srcId="{57D6810B-6C89-4774-B1A1-D85BCC7210C7}" destId="{7273E119-A8CA-40EE-8CFD-C2F9ED4426C1}" srcOrd="0" destOrd="0" presId="urn:microsoft.com/office/officeart/2008/layout/LinedList"/>
    <dgm:cxn modelId="{9B3A2684-03A5-4D12-8553-E092DF53AE23}" type="presParOf" srcId="{57D6810B-6C89-4774-B1A1-D85BCC7210C7}" destId="{C2DB63C4-24AA-44AF-8480-772342F9B1C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B2573A21-343A-4496-981E-0CC0352C7E9B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0D040041-F7AC-48AC-8746-D16F5C504F20}">
      <dgm:prSet custT="1"/>
      <dgm:spPr/>
      <dgm:t>
        <a:bodyPr/>
        <a:lstStyle/>
        <a:p>
          <a:r>
            <a:rPr lang="en-US" sz="2400" b="0" i="0" dirty="0"/>
            <a:t>CAR RENTAL AND BUYING SYSTEM (CRBS) is a web-based system for a company that rents out and buy cars. </a:t>
          </a:r>
        </a:p>
        <a:p>
          <a:r>
            <a:rPr lang="en-US" sz="2400" b="0" i="0" dirty="0"/>
            <a:t>This system enables the company to make their services available to the public through the internet and also keep records about their services.</a:t>
          </a:r>
          <a:endParaRPr lang="en-US" sz="2400" dirty="0"/>
        </a:p>
      </dgm:t>
    </dgm:pt>
    <dgm:pt modelId="{A07B2A34-0065-4417-AAFD-B3027BC227CE}" type="parTrans" cxnId="{57763142-FD70-4A93-A4CF-A101A3F13D57}">
      <dgm:prSet/>
      <dgm:spPr/>
      <dgm:t>
        <a:bodyPr/>
        <a:lstStyle/>
        <a:p>
          <a:endParaRPr lang="en-US"/>
        </a:p>
      </dgm:t>
    </dgm:pt>
    <dgm:pt modelId="{E8F12EC0-20EC-4CD9-B12D-287C91B8AB73}" type="sibTrans" cxnId="{57763142-FD70-4A93-A4CF-A101A3F13D57}">
      <dgm:prSet/>
      <dgm:spPr/>
      <dgm:t>
        <a:bodyPr/>
        <a:lstStyle/>
        <a:p>
          <a:endParaRPr lang="en-US"/>
        </a:p>
      </dgm:t>
    </dgm:pt>
    <dgm:pt modelId="{AEC79105-0F9D-4FC3-9BB3-399EA5F69C9A}">
      <dgm:prSet custT="1"/>
      <dgm:spPr/>
      <dgm:t>
        <a:bodyPr/>
        <a:lstStyle/>
        <a:p>
          <a:r>
            <a:rPr lang="en-US" sz="2400" b="0" i="0" dirty="0"/>
            <a:t>.</a:t>
          </a:r>
          <a:endParaRPr lang="en-US" sz="2400" dirty="0"/>
        </a:p>
      </dgm:t>
    </dgm:pt>
    <dgm:pt modelId="{10C36825-1DB8-4EDF-87E2-6CF51F91FB78}" type="parTrans" cxnId="{66B425CD-62BD-45B2-B5A9-10675A6B5F71}">
      <dgm:prSet/>
      <dgm:spPr/>
      <dgm:t>
        <a:bodyPr/>
        <a:lstStyle/>
        <a:p>
          <a:endParaRPr lang="en-US"/>
        </a:p>
      </dgm:t>
    </dgm:pt>
    <dgm:pt modelId="{63DDFEDE-B875-4077-8748-9C76C807FD9B}" type="sibTrans" cxnId="{66B425CD-62BD-45B2-B5A9-10675A6B5F71}">
      <dgm:prSet/>
      <dgm:spPr/>
      <dgm:t>
        <a:bodyPr/>
        <a:lstStyle/>
        <a:p>
          <a:endParaRPr lang="en-US"/>
        </a:p>
      </dgm:t>
    </dgm:pt>
    <dgm:pt modelId="{290DD425-C500-4143-8FCB-EBCB36052132}" type="pres">
      <dgm:prSet presAssocID="{B2573A21-343A-4496-981E-0CC0352C7E9B}" presName="vert0" presStyleCnt="0">
        <dgm:presLayoutVars>
          <dgm:dir/>
          <dgm:animOne val="branch"/>
          <dgm:animLvl val="lvl"/>
        </dgm:presLayoutVars>
      </dgm:prSet>
      <dgm:spPr/>
    </dgm:pt>
    <dgm:pt modelId="{D6131F1A-435E-43A0-8509-FA57882794F0}" type="pres">
      <dgm:prSet presAssocID="{0D040041-F7AC-48AC-8746-D16F5C504F20}" presName="thickLine" presStyleLbl="alignNode1" presStyleIdx="0" presStyleCnt="2"/>
      <dgm:spPr/>
    </dgm:pt>
    <dgm:pt modelId="{1697A13F-1D02-4971-868D-86342EC47FAF}" type="pres">
      <dgm:prSet presAssocID="{0D040041-F7AC-48AC-8746-D16F5C504F20}" presName="horz1" presStyleCnt="0"/>
      <dgm:spPr/>
    </dgm:pt>
    <dgm:pt modelId="{33AA8DBD-E071-4194-B53E-3123A0A1CA00}" type="pres">
      <dgm:prSet presAssocID="{0D040041-F7AC-48AC-8746-D16F5C504F20}" presName="tx1" presStyleLbl="revTx" presStyleIdx="0" presStyleCnt="2"/>
      <dgm:spPr/>
    </dgm:pt>
    <dgm:pt modelId="{7CB09585-BD3A-407A-B888-3980E8C9CF8E}" type="pres">
      <dgm:prSet presAssocID="{0D040041-F7AC-48AC-8746-D16F5C504F20}" presName="vert1" presStyleCnt="0"/>
      <dgm:spPr/>
    </dgm:pt>
    <dgm:pt modelId="{696AD3F0-9043-45F9-93DD-D2A2817A420D}" type="pres">
      <dgm:prSet presAssocID="{AEC79105-0F9D-4FC3-9BB3-399EA5F69C9A}" presName="thickLine" presStyleLbl="alignNode1" presStyleIdx="1" presStyleCnt="2"/>
      <dgm:spPr/>
    </dgm:pt>
    <dgm:pt modelId="{41ADF870-BF25-4271-B07E-415C7964409C}" type="pres">
      <dgm:prSet presAssocID="{AEC79105-0F9D-4FC3-9BB3-399EA5F69C9A}" presName="horz1" presStyleCnt="0"/>
      <dgm:spPr/>
    </dgm:pt>
    <dgm:pt modelId="{3287CB10-972F-4DA0-8F1F-20A84B89DE41}" type="pres">
      <dgm:prSet presAssocID="{AEC79105-0F9D-4FC3-9BB3-399EA5F69C9A}" presName="tx1" presStyleLbl="revTx" presStyleIdx="1" presStyleCnt="2" custLinFactNeighborX="-1938" custLinFactNeighborY="40767"/>
      <dgm:spPr/>
    </dgm:pt>
    <dgm:pt modelId="{0BAFA1EC-E908-422B-B7D7-CF3ABC08AAAD}" type="pres">
      <dgm:prSet presAssocID="{AEC79105-0F9D-4FC3-9BB3-399EA5F69C9A}" presName="vert1" presStyleCnt="0"/>
      <dgm:spPr/>
    </dgm:pt>
  </dgm:ptLst>
  <dgm:cxnLst>
    <dgm:cxn modelId="{F8D18C11-F49C-4BED-A08F-CBB574B54037}" type="presOf" srcId="{0D040041-F7AC-48AC-8746-D16F5C504F20}" destId="{33AA8DBD-E071-4194-B53E-3123A0A1CA00}" srcOrd="0" destOrd="0" presId="urn:microsoft.com/office/officeart/2008/layout/LinedList"/>
    <dgm:cxn modelId="{13DBF039-79B5-4BCD-B1AF-D31229AE2EF3}" type="presOf" srcId="{AEC79105-0F9D-4FC3-9BB3-399EA5F69C9A}" destId="{3287CB10-972F-4DA0-8F1F-20A84B89DE41}" srcOrd="0" destOrd="0" presId="urn:microsoft.com/office/officeart/2008/layout/LinedList"/>
    <dgm:cxn modelId="{57763142-FD70-4A93-A4CF-A101A3F13D57}" srcId="{B2573A21-343A-4496-981E-0CC0352C7E9B}" destId="{0D040041-F7AC-48AC-8746-D16F5C504F20}" srcOrd="0" destOrd="0" parTransId="{A07B2A34-0065-4417-AAFD-B3027BC227CE}" sibTransId="{E8F12EC0-20EC-4CD9-B12D-287C91B8AB73}"/>
    <dgm:cxn modelId="{3DD60D73-1CA0-43AF-9875-0745F4FCC075}" type="presOf" srcId="{B2573A21-343A-4496-981E-0CC0352C7E9B}" destId="{290DD425-C500-4143-8FCB-EBCB36052132}" srcOrd="0" destOrd="0" presId="urn:microsoft.com/office/officeart/2008/layout/LinedList"/>
    <dgm:cxn modelId="{66B425CD-62BD-45B2-B5A9-10675A6B5F71}" srcId="{B2573A21-343A-4496-981E-0CC0352C7E9B}" destId="{AEC79105-0F9D-4FC3-9BB3-399EA5F69C9A}" srcOrd="1" destOrd="0" parTransId="{10C36825-1DB8-4EDF-87E2-6CF51F91FB78}" sibTransId="{63DDFEDE-B875-4077-8748-9C76C807FD9B}"/>
    <dgm:cxn modelId="{ED8F9CF2-F8CA-4DE8-A85A-A7D48A9B2C45}" type="presParOf" srcId="{290DD425-C500-4143-8FCB-EBCB36052132}" destId="{D6131F1A-435E-43A0-8509-FA57882794F0}" srcOrd="0" destOrd="0" presId="urn:microsoft.com/office/officeart/2008/layout/LinedList"/>
    <dgm:cxn modelId="{315E8812-0BAB-490D-903B-946D01D667FD}" type="presParOf" srcId="{290DD425-C500-4143-8FCB-EBCB36052132}" destId="{1697A13F-1D02-4971-868D-86342EC47FAF}" srcOrd="1" destOrd="0" presId="urn:microsoft.com/office/officeart/2008/layout/LinedList"/>
    <dgm:cxn modelId="{3DEBB320-7471-44F3-AAC8-18ED693854F4}" type="presParOf" srcId="{1697A13F-1D02-4971-868D-86342EC47FAF}" destId="{33AA8DBD-E071-4194-B53E-3123A0A1CA00}" srcOrd="0" destOrd="0" presId="urn:microsoft.com/office/officeart/2008/layout/LinedList"/>
    <dgm:cxn modelId="{058AD468-A30C-47E9-AA2A-B540625802B9}" type="presParOf" srcId="{1697A13F-1D02-4971-868D-86342EC47FAF}" destId="{7CB09585-BD3A-407A-B888-3980E8C9CF8E}" srcOrd="1" destOrd="0" presId="urn:microsoft.com/office/officeart/2008/layout/LinedList"/>
    <dgm:cxn modelId="{0847066D-219E-4588-93FE-70E08CB8453C}" type="presParOf" srcId="{290DD425-C500-4143-8FCB-EBCB36052132}" destId="{696AD3F0-9043-45F9-93DD-D2A2817A420D}" srcOrd="2" destOrd="0" presId="urn:microsoft.com/office/officeart/2008/layout/LinedList"/>
    <dgm:cxn modelId="{A81BF30D-D292-464A-8ED9-20D62B54C856}" type="presParOf" srcId="{290DD425-C500-4143-8FCB-EBCB36052132}" destId="{41ADF870-BF25-4271-B07E-415C7964409C}" srcOrd="3" destOrd="0" presId="urn:microsoft.com/office/officeart/2008/layout/LinedList"/>
    <dgm:cxn modelId="{9447BED5-ACAF-4775-99C2-A1D334ACF10D}" type="presParOf" srcId="{41ADF870-BF25-4271-B07E-415C7964409C}" destId="{3287CB10-972F-4DA0-8F1F-20A84B89DE41}" srcOrd="0" destOrd="0" presId="urn:microsoft.com/office/officeart/2008/layout/LinedList"/>
    <dgm:cxn modelId="{5F39C99F-B579-4F33-804F-D91F8C99D8D5}" type="presParOf" srcId="{41ADF870-BF25-4271-B07E-415C7964409C}" destId="{0BAFA1EC-E908-422B-B7D7-CF3ABC08AAA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8E118495-2AB3-46F2-865F-F5E93449E225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792B0D81-8930-41A9-94A6-E5990D35F5BC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endParaRPr lang="en-US" sz="1400" dirty="0"/>
        </a:p>
        <a:p>
          <a:pPr>
            <a:lnSpc>
              <a:spcPct val="100000"/>
            </a:lnSpc>
            <a:defRPr cap="all"/>
          </a:pPr>
          <a:r>
            <a:rPr lang="en-US" sz="1400" dirty="0"/>
            <a:t>Kar </a:t>
          </a:r>
          <a:r>
            <a:rPr lang="en-US" sz="1400" dirty="0" err="1"/>
            <a:t>kiraya</a:t>
          </a:r>
          <a:r>
            <a:rPr lang="en-US" sz="1400" dirty="0"/>
            <a:t> application changes its menu according to the time . </a:t>
          </a:r>
        </a:p>
      </dgm:t>
    </dgm:pt>
    <dgm:pt modelId="{FDEF96CE-18DD-4DE0-B3CB-3908667B248F}" type="parTrans" cxnId="{39367277-9E80-46FA-8DE6-2500BF2A5588}">
      <dgm:prSet/>
      <dgm:spPr/>
      <dgm:t>
        <a:bodyPr/>
        <a:lstStyle/>
        <a:p>
          <a:endParaRPr lang="en-US"/>
        </a:p>
      </dgm:t>
    </dgm:pt>
    <dgm:pt modelId="{40D401E5-8699-4220-A62E-EC0DB3EE2C38}" type="sibTrans" cxnId="{39367277-9E80-46FA-8DE6-2500BF2A5588}">
      <dgm:prSet/>
      <dgm:spPr/>
      <dgm:t>
        <a:bodyPr/>
        <a:lstStyle/>
        <a:p>
          <a:endParaRPr lang="en-US"/>
        </a:p>
      </dgm:t>
    </dgm:pt>
    <dgm:pt modelId="{7EFCE140-C83C-4528-AA9E-2C1504988209}">
      <dgm:prSet custT="1"/>
      <dgm:spPr/>
      <dgm:t>
        <a:bodyPr/>
        <a:lstStyle/>
        <a:p>
          <a:pPr>
            <a:lnSpc>
              <a:spcPct val="100000"/>
            </a:lnSpc>
            <a:defRPr cap="all"/>
          </a:pPr>
          <a:endParaRPr lang="en-US" sz="1400" dirty="0"/>
        </a:p>
        <a:p>
          <a:pPr>
            <a:lnSpc>
              <a:spcPct val="100000"/>
            </a:lnSpc>
            <a:defRPr cap="all"/>
          </a:pPr>
          <a:r>
            <a:rPr lang="en-US" sz="1400" dirty="0"/>
            <a:t>Kar </a:t>
          </a:r>
          <a:r>
            <a:rPr lang="en-US" sz="1400" dirty="0" err="1"/>
            <a:t>kiraya</a:t>
          </a:r>
          <a:r>
            <a:rPr lang="en-US" sz="1400" dirty="0"/>
            <a:t>  IS COMPLETELY CUSTOMER CENTRIC.</a:t>
          </a:r>
        </a:p>
      </dgm:t>
    </dgm:pt>
    <dgm:pt modelId="{E16377BD-81E2-4247-98D1-26EB363B8969}" type="parTrans" cxnId="{2F5C7F4B-1DB9-422D-9A12-E773960B1182}">
      <dgm:prSet/>
      <dgm:spPr/>
      <dgm:t>
        <a:bodyPr/>
        <a:lstStyle/>
        <a:p>
          <a:endParaRPr lang="en-US"/>
        </a:p>
      </dgm:t>
    </dgm:pt>
    <dgm:pt modelId="{F4B08E65-8478-45F6-BDAC-2A1DC3291016}" type="sibTrans" cxnId="{2F5C7F4B-1DB9-422D-9A12-E773960B1182}">
      <dgm:prSet/>
      <dgm:spPr/>
      <dgm:t>
        <a:bodyPr/>
        <a:lstStyle/>
        <a:p>
          <a:endParaRPr lang="en-US"/>
        </a:p>
      </dgm:t>
    </dgm:pt>
    <dgm:pt modelId="{113D970A-0AC0-4517-BC15-3D05382DDBE6}">
      <dgm:prSet custT="1"/>
      <dgm:spPr/>
      <dgm:t>
        <a:bodyPr/>
        <a:lstStyle/>
        <a:p>
          <a:pPr algn="ctr">
            <a:lnSpc>
              <a:spcPct val="100000"/>
            </a:lnSpc>
            <a:defRPr cap="all"/>
          </a:pPr>
          <a:endParaRPr lang="en-US" sz="1200" dirty="0"/>
        </a:p>
        <a:p>
          <a:pPr algn="ctr">
            <a:lnSpc>
              <a:spcPct val="100000"/>
            </a:lnSpc>
            <a:defRPr cap="all"/>
          </a:pPr>
          <a:r>
            <a:rPr lang="en-US" sz="1200" dirty="0"/>
            <a:t>​Kar </a:t>
          </a:r>
          <a:r>
            <a:rPr lang="en-US" sz="1200" dirty="0" err="1"/>
            <a:t>Kiraya</a:t>
          </a:r>
          <a:r>
            <a:rPr lang="en-US" sz="1200" dirty="0"/>
            <a:t> is a car rental and buying application , known for its user friendly features.</a:t>
          </a:r>
          <a:endParaRPr lang="en-US" sz="1100" dirty="0"/>
        </a:p>
      </dgm:t>
    </dgm:pt>
    <dgm:pt modelId="{6574D16D-B782-4C20-B274-9774C20F9505}" type="sibTrans" cxnId="{1F045285-F586-4423-8A72-088FE0718A86}">
      <dgm:prSet/>
      <dgm:spPr/>
      <dgm:t>
        <a:bodyPr/>
        <a:lstStyle/>
        <a:p>
          <a:endParaRPr lang="en-US"/>
        </a:p>
      </dgm:t>
    </dgm:pt>
    <dgm:pt modelId="{9BE324B8-1F4B-4861-B40F-951DEDAD5356}" type="parTrans" cxnId="{1F045285-F586-4423-8A72-088FE0718A86}">
      <dgm:prSet/>
      <dgm:spPr/>
      <dgm:t>
        <a:bodyPr/>
        <a:lstStyle/>
        <a:p>
          <a:endParaRPr lang="en-US"/>
        </a:p>
      </dgm:t>
    </dgm:pt>
    <dgm:pt modelId="{84FB5233-8B5E-4E2E-95D7-1B66C00FF0B0}" type="pres">
      <dgm:prSet presAssocID="{8E118495-2AB3-46F2-865F-F5E93449E225}" presName="root" presStyleCnt="0">
        <dgm:presLayoutVars>
          <dgm:dir/>
          <dgm:resizeHandles val="exact"/>
        </dgm:presLayoutVars>
      </dgm:prSet>
      <dgm:spPr/>
    </dgm:pt>
    <dgm:pt modelId="{BD34001A-EBA8-4526-B73B-54571087E03E}" type="pres">
      <dgm:prSet presAssocID="{113D970A-0AC0-4517-BC15-3D05382DDBE6}" presName="compNode" presStyleCnt="0"/>
      <dgm:spPr/>
    </dgm:pt>
    <dgm:pt modelId="{1CA46B9C-A5CE-4457-834F-8F2ACA9B7A40}" type="pres">
      <dgm:prSet presAssocID="{113D970A-0AC0-4517-BC15-3D05382DDBE6}" presName="iconBgRect" presStyleLbl="bgShp" presStyleIdx="0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56E9375D-B5C4-4F11-B5AE-114C845A46FC}" type="pres">
      <dgm:prSet presAssocID="{113D970A-0AC0-4517-BC15-3D05382DDBE6}" presName="iconRect" presStyleLbl="node1" presStyleIdx="0" presStyleCnt="3"/>
      <dgm:spPr>
        <a:blipFill>
          <a:blip xmlns:r="http://schemas.openxmlformats.org/officeDocument/2006/relationships" r:embed="rId1"/>
          <a:stretch>
            <a:fillRect/>
          </a:stretch>
        </a:blipFill>
        <a:ln>
          <a:noFill/>
        </a:ln>
      </dgm:spPr>
    </dgm:pt>
    <dgm:pt modelId="{9A8C346F-C25D-4071-9C4A-817BEFB0C806}" type="pres">
      <dgm:prSet presAssocID="{113D970A-0AC0-4517-BC15-3D05382DDBE6}" presName="spaceRect" presStyleCnt="0"/>
      <dgm:spPr/>
    </dgm:pt>
    <dgm:pt modelId="{CE9BADED-A902-4E3E-8682-2D335C6DB0F2}" type="pres">
      <dgm:prSet presAssocID="{113D970A-0AC0-4517-BC15-3D05382DDBE6}" presName="textRect" presStyleLbl="revTx" presStyleIdx="0" presStyleCnt="3" custScaleY="204922">
        <dgm:presLayoutVars>
          <dgm:chMax val="1"/>
          <dgm:chPref val="1"/>
        </dgm:presLayoutVars>
      </dgm:prSet>
      <dgm:spPr/>
    </dgm:pt>
    <dgm:pt modelId="{95F9AC8B-08A9-4896-B7AD-DD75A5F8DCDB}" type="pres">
      <dgm:prSet presAssocID="{6574D16D-B782-4C20-B274-9774C20F9505}" presName="sibTrans" presStyleCnt="0"/>
      <dgm:spPr/>
    </dgm:pt>
    <dgm:pt modelId="{794A976B-A7DF-4466-9A94-9656AC6B5344}" type="pres">
      <dgm:prSet presAssocID="{792B0D81-8930-41A9-94A6-E5990D35F5BC}" presName="compNode" presStyleCnt="0"/>
      <dgm:spPr/>
    </dgm:pt>
    <dgm:pt modelId="{BE4EE298-B9BB-4D39-BAA4-77C62852A2EF}" type="pres">
      <dgm:prSet presAssocID="{792B0D81-8930-41A9-94A6-E5990D35F5BC}" presName="iconBgRect" presStyleLbl="bgShp" presStyleIdx="1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1846517D-B31B-4FE3-87FB-71EA93781E36}" type="pres">
      <dgm:prSet presAssocID="{792B0D81-8930-41A9-94A6-E5990D35F5BC}" presName="iconRect" presStyleLbl="node1" presStyleIdx="1" presStyleCnt="3"/>
      <dgm:spPr>
        <a:blipFill>
          <a:blip xmlns:r="http://schemas.openxmlformats.org/officeDocument/2006/relationships" r:embed="rId2"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erson Eating"/>
        </a:ext>
      </dgm:extLst>
    </dgm:pt>
    <dgm:pt modelId="{424F04DF-BFF3-4D44-A915-3A46FC914C02}" type="pres">
      <dgm:prSet presAssocID="{792B0D81-8930-41A9-94A6-E5990D35F5BC}" presName="spaceRect" presStyleCnt="0"/>
      <dgm:spPr/>
    </dgm:pt>
    <dgm:pt modelId="{622F36FA-F797-489A-9881-B395E553CC76}" type="pres">
      <dgm:prSet presAssocID="{792B0D81-8930-41A9-94A6-E5990D35F5BC}" presName="textRect" presStyleLbl="revTx" presStyleIdx="1" presStyleCnt="3" custScaleY="198395">
        <dgm:presLayoutVars>
          <dgm:chMax val="1"/>
          <dgm:chPref val="1"/>
        </dgm:presLayoutVars>
      </dgm:prSet>
      <dgm:spPr/>
    </dgm:pt>
    <dgm:pt modelId="{47B0E0B7-762E-4043-A0FE-DBFE7200E9C0}" type="pres">
      <dgm:prSet presAssocID="{40D401E5-8699-4220-A62E-EC0DB3EE2C38}" presName="sibTrans" presStyleCnt="0"/>
      <dgm:spPr/>
    </dgm:pt>
    <dgm:pt modelId="{48A39CB2-C6CE-4BDA-84B9-BD2000D5C86D}" type="pres">
      <dgm:prSet presAssocID="{7EFCE140-C83C-4528-AA9E-2C1504988209}" presName="compNode" presStyleCnt="0"/>
      <dgm:spPr/>
    </dgm:pt>
    <dgm:pt modelId="{22771C56-4407-4332-A1A9-9F3582E357A4}" type="pres">
      <dgm:prSet presAssocID="{7EFCE140-C83C-4528-AA9E-2C1504988209}" presName="iconBgRect" presStyleLbl="bgShp" presStyleIdx="2" presStyleCnt="3"/>
      <dgm:spPr>
        <a:prstGeom prst="round2DiagRect">
          <a:avLst>
            <a:gd name="adj1" fmla="val 29727"/>
            <a:gd name="adj2" fmla="val 0"/>
          </a:avLst>
        </a:prstGeom>
      </dgm:spPr>
    </dgm:pt>
    <dgm:pt modelId="{DFE27ACF-D891-41D0-BEE3-B924E26318A1}" type="pres">
      <dgm:prSet presAssocID="{7EFCE140-C83C-4528-AA9E-2C1504988209}" presName="iconRect" presStyleLbl="node1" presStyleIdx="2" presStyleCnt="3"/>
      <dgm:spPr>
        <a:blipFill>
          <a:blip xmlns:r="http://schemas.openxmlformats.org/officeDocument/2006/relationships" r:embed="rId3"/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aiter"/>
        </a:ext>
      </dgm:extLst>
    </dgm:pt>
    <dgm:pt modelId="{D2F91C76-F80F-4157-850F-5DC5A19C67F9}" type="pres">
      <dgm:prSet presAssocID="{7EFCE140-C83C-4528-AA9E-2C1504988209}" presName="spaceRect" presStyleCnt="0"/>
      <dgm:spPr/>
    </dgm:pt>
    <dgm:pt modelId="{4BE020FB-42F0-4E83-870A-9E9055F5C3FC}" type="pres">
      <dgm:prSet presAssocID="{7EFCE140-C83C-4528-AA9E-2C1504988209}" presName="textRect" presStyleLbl="revTx" presStyleIdx="2" presStyleCnt="3" custScaleY="201974">
        <dgm:presLayoutVars>
          <dgm:chMax val="1"/>
          <dgm:chPref val="1"/>
        </dgm:presLayoutVars>
      </dgm:prSet>
      <dgm:spPr/>
    </dgm:pt>
  </dgm:ptLst>
  <dgm:cxnLst>
    <dgm:cxn modelId="{2872560F-C52A-49F0-87E3-87FD4330471D}" type="presOf" srcId="{113D970A-0AC0-4517-BC15-3D05382DDBE6}" destId="{CE9BADED-A902-4E3E-8682-2D335C6DB0F2}" srcOrd="0" destOrd="0" presId="urn:microsoft.com/office/officeart/2018/5/layout/IconLeafLabelList"/>
    <dgm:cxn modelId="{2F09C141-18FE-4803-8957-EA64757D5825}" type="presOf" srcId="{7EFCE140-C83C-4528-AA9E-2C1504988209}" destId="{4BE020FB-42F0-4E83-870A-9E9055F5C3FC}" srcOrd="0" destOrd="0" presId="urn:microsoft.com/office/officeart/2018/5/layout/IconLeafLabelList"/>
    <dgm:cxn modelId="{37716566-B6EB-4D84-ABE4-F1B8DE0AB531}" type="presOf" srcId="{792B0D81-8930-41A9-94A6-E5990D35F5BC}" destId="{622F36FA-F797-489A-9881-B395E553CC76}" srcOrd="0" destOrd="0" presId="urn:microsoft.com/office/officeart/2018/5/layout/IconLeafLabelList"/>
    <dgm:cxn modelId="{2F5C7F4B-1DB9-422D-9A12-E773960B1182}" srcId="{8E118495-2AB3-46F2-865F-F5E93449E225}" destId="{7EFCE140-C83C-4528-AA9E-2C1504988209}" srcOrd="2" destOrd="0" parTransId="{E16377BD-81E2-4247-98D1-26EB363B8969}" sibTransId="{F4B08E65-8478-45F6-BDAC-2A1DC3291016}"/>
    <dgm:cxn modelId="{39367277-9E80-46FA-8DE6-2500BF2A5588}" srcId="{8E118495-2AB3-46F2-865F-F5E93449E225}" destId="{792B0D81-8930-41A9-94A6-E5990D35F5BC}" srcOrd="1" destOrd="0" parTransId="{FDEF96CE-18DD-4DE0-B3CB-3908667B248F}" sibTransId="{40D401E5-8699-4220-A62E-EC0DB3EE2C38}"/>
    <dgm:cxn modelId="{1F045285-F586-4423-8A72-088FE0718A86}" srcId="{8E118495-2AB3-46F2-865F-F5E93449E225}" destId="{113D970A-0AC0-4517-BC15-3D05382DDBE6}" srcOrd="0" destOrd="0" parTransId="{9BE324B8-1F4B-4861-B40F-951DEDAD5356}" sibTransId="{6574D16D-B782-4C20-B274-9774C20F9505}"/>
    <dgm:cxn modelId="{1C50E8F7-3FE4-4D65-8B5D-7769E7FB62D4}" type="presOf" srcId="{8E118495-2AB3-46F2-865F-F5E93449E225}" destId="{84FB5233-8B5E-4E2E-95D7-1B66C00FF0B0}" srcOrd="0" destOrd="0" presId="urn:microsoft.com/office/officeart/2018/5/layout/IconLeafLabelList"/>
    <dgm:cxn modelId="{677A39F8-57E2-443F-86B1-DCEBDF00F803}" type="presParOf" srcId="{84FB5233-8B5E-4E2E-95D7-1B66C00FF0B0}" destId="{BD34001A-EBA8-4526-B73B-54571087E03E}" srcOrd="0" destOrd="0" presId="urn:microsoft.com/office/officeart/2018/5/layout/IconLeafLabelList"/>
    <dgm:cxn modelId="{8BBB8F20-4780-4DBB-8E60-497534E5D2C1}" type="presParOf" srcId="{BD34001A-EBA8-4526-B73B-54571087E03E}" destId="{1CA46B9C-A5CE-4457-834F-8F2ACA9B7A40}" srcOrd="0" destOrd="0" presId="urn:microsoft.com/office/officeart/2018/5/layout/IconLeafLabelList"/>
    <dgm:cxn modelId="{72DCDF56-A2A9-4F13-A062-4C80E91568E2}" type="presParOf" srcId="{BD34001A-EBA8-4526-B73B-54571087E03E}" destId="{56E9375D-B5C4-4F11-B5AE-114C845A46FC}" srcOrd="1" destOrd="0" presId="urn:microsoft.com/office/officeart/2018/5/layout/IconLeafLabelList"/>
    <dgm:cxn modelId="{07E5D01A-79EC-4010-9438-D4C1F107BD24}" type="presParOf" srcId="{BD34001A-EBA8-4526-B73B-54571087E03E}" destId="{9A8C346F-C25D-4071-9C4A-817BEFB0C806}" srcOrd="2" destOrd="0" presId="urn:microsoft.com/office/officeart/2018/5/layout/IconLeafLabelList"/>
    <dgm:cxn modelId="{5E23295E-DC81-4FDB-A18B-F1073CEADBC8}" type="presParOf" srcId="{BD34001A-EBA8-4526-B73B-54571087E03E}" destId="{CE9BADED-A902-4E3E-8682-2D335C6DB0F2}" srcOrd="3" destOrd="0" presId="urn:microsoft.com/office/officeart/2018/5/layout/IconLeafLabelList"/>
    <dgm:cxn modelId="{DCDA6612-5F55-4433-8014-28A183F2CCA0}" type="presParOf" srcId="{84FB5233-8B5E-4E2E-95D7-1B66C00FF0B0}" destId="{95F9AC8B-08A9-4896-B7AD-DD75A5F8DCDB}" srcOrd="1" destOrd="0" presId="urn:microsoft.com/office/officeart/2018/5/layout/IconLeafLabelList"/>
    <dgm:cxn modelId="{78B56DD5-53F5-4E5D-BE6C-811E6FE15492}" type="presParOf" srcId="{84FB5233-8B5E-4E2E-95D7-1B66C00FF0B0}" destId="{794A976B-A7DF-4466-9A94-9656AC6B5344}" srcOrd="2" destOrd="0" presId="urn:microsoft.com/office/officeart/2018/5/layout/IconLeafLabelList"/>
    <dgm:cxn modelId="{0244A436-84A7-4E49-97DD-66C9C0389120}" type="presParOf" srcId="{794A976B-A7DF-4466-9A94-9656AC6B5344}" destId="{BE4EE298-B9BB-4D39-BAA4-77C62852A2EF}" srcOrd="0" destOrd="0" presId="urn:microsoft.com/office/officeart/2018/5/layout/IconLeafLabelList"/>
    <dgm:cxn modelId="{9E4406A9-0770-4000-8E42-B71EE147AFA3}" type="presParOf" srcId="{794A976B-A7DF-4466-9A94-9656AC6B5344}" destId="{1846517D-B31B-4FE3-87FB-71EA93781E36}" srcOrd="1" destOrd="0" presId="urn:microsoft.com/office/officeart/2018/5/layout/IconLeafLabelList"/>
    <dgm:cxn modelId="{C3A367CE-6276-4A9C-9BFC-42D9820399FF}" type="presParOf" srcId="{794A976B-A7DF-4466-9A94-9656AC6B5344}" destId="{424F04DF-BFF3-4D44-A915-3A46FC914C02}" srcOrd="2" destOrd="0" presId="urn:microsoft.com/office/officeart/2018/5/layout/IconLeafLabelList"/>
    <dgm:cxn modelId="{7B8CE581-E1A0-4CE0-88D8-F5AFD43A3F60}" type="presParOf" srcId="{794A976B-A7DF-4466-9A94-9656AC6B5344}" destId="{622F36FA-F797-489A-9881-B395E553CC76}" srcOrd="3" destOrd="0" presId="urn:microsoft.com/office/officeart/2018/5/layout/IconLeafLabelList"/>
    <dgm:cxn modelId="{ECF777A6-9383-42A0-AD48-E0E776B1C887}" type="presParOf" srcId="{84FB5233-8B5E-4E2E-95D7-1B66C00FF0B0}" destId="{47B0E0B7-762E-4043-A0FE-DBFE7200E9C0}" srcOrd="3" destOrd="0" presId="urn:microsoft.com/office/officeart/2018/5/layout/IconLeafLabelList"/>
    <dgm:cxn modelId="{343C5970-9507-40A6-9FB3-F55B9B9B084A}" type="presParOf" srcId="{84FB5233-8B5E-4E2E-95D7-1B66C00FF0B0}" destId="{48A39CB2-C6CE-4BDA-84B9-BD2000D5C86D}" srcOrd="4" destOrd="0" presId="urn:microsoft.com/office/officeart/2018/5/layout/IconLeafLabelList"/>
    <dgm:cxn modelId="{55A7B97A-7008-452A-967C-DE095C31CE39}" type="presParOf" srcId="{48A39CB2-C6CE-4BDA-84B9-BD2000D5C86D}" destId="{22771C56-4407-4332-A1A9-9F3582E357A4}" srcOrd="0" destOrd="0" presId="urn:microsoft.com/office/officeart/2018/5/layout/IconLeafLabelList"/>
    <dgm:cxn modelId="{96D2C608-B7C6-4A48-881A-5F061337E4DF}" type="presParOf" srcId="{48A39CB2-C6CE-4BDA-84B9-BD2000D5C86D}" destId="{DFE27ACF-D891-41D0-BEE3-B924E26318A1}" srcOrd="1" destOrd="0" presId="urn:microsoft.com/office/officeart/2018/5/layout/IconLeafLabelList"/>
    <dgm:cxn modelId="{F1E34E06-BA21-4436-B260-454F422EAB6B}" type="presParOf" srcId="{48A39CB2-C6CE-4BDA-84B9-BD2000D5C86D}" destId="{D2F91C76-F80F-4157-850F-5DC5A19C67F9}" srcOrd="2" destOrd="0" presId="urn:microsoft.com/office/officeart/2018/5/layout/IconLeafLabelList"/>
    <dgm:cxn modelId="{893736C3-7024-4787-929C-64486F0AC8FE}" type="presParOf" srcId="{48A39CB2-C6CE-4BDA-84B9-BD2000D5C86D}" destId="{4BE020FB-42F0-4E83-870A-9E9055F5C3F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AD47E64-7E29-41C3-804A-9E79187EB64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1947262E-6CCA-4A0D-A6F3-9F5EAF3B10C5}">
      <dgm:prSet/>
      <dgm:spPr/>
      <dgm:t>
        <a:bodyPr/>
        <a:lstStyle/>
        <a:p>
          <a:r>
            <a:rPr lang="en-IN" b="1" dirty="0"/>
            <a:t>Kar </a:t>
          </a:r>
          <a:r>
            <a:rPr lang="en-IN" b="1" dirty="0" err="1"/>
            <a:t>Kiraya</a:t>
          </a:r>
          <a:r>
            <a:rPr lang="en-IN" b="1" dirty="0"/>
            <a:t> </a:t>
          </a:r>
          <a:r>
            <a:rPr lang="en-IN" dirty="0"/>
            <a:t>is an  car rental and buying  platform. This system will allow you to choose the option of buying or renting which increases the scope of business by reducing the labour cost involved .</a:t>
          </a:r>
          <a:endParaRPr lang="en-US" dirty="0"/>
        </a:p>
      </dgm:t>
    </dgm:pt>
    <dgm:pt modelId="{ACB60BA5-1F86-48F7-995B-3303A589BA1B}" type="parTrans" cxnId="{E875684B-7767-49FF-BBD5-2ABF15065A9D}">
      <dgm:prSet/>
      <dgm:spPr/>
      <dgm:t>
        <a:bodyPr/>
        <a:lstStyle/>
        <a:p>
          <a:endParaRPr lang="en-US"/>
        </a:p>
      </dgm:t>
    </dgm:pt>
    <dgm:pt modelId="{5FCF2D94-F4C2-4C8A-857E-31E7B2E5AD9F}" type="sibTrans" cxnId="{E875684B-7767-49FF-BBD5-2ABF15065A9D}">
      <dgm:prSet/>
      <dgm:spPr/>
      <dgm:t>
        <a:bodyPr/>
        <a:lstStyle/>
        <a:p>
          <a:endParaRPr lang="en-US"/>
        </a:p>
      </dgm:t>
    </dgm:pt>
    <dgm:pt modelId="{E98DE73B-AE9A-47EF-9550-1289AACBB25B}">
      <dgm:prSet/>
      <dgm:spPr/>
      <dgm:t>
        <a:bodyPr/>
        <a:lstStyle/>
        <a:p>
          <a:r>
            <a:rPr lang="en-IN" dirty="0"/>
            <a:t>The system allows users to quickly and easily manage an online menu of cars available which customers can browse and use to place orders with a just few clicks.</a:t>
          </a:r>
          <a:endParaRPr lang="en-US" dirty="0"/>
        </a:p>
      </dgm:t>
    </dgm:pt>
    <dgm:pt modelId="{68D0A7B0-C22C-4D1B-81D4-486D7A129F66}" type="parTrans" cxnId="{C1A27AD9-3EC1-43A7-ADDE-542EE1938564}">
      <dgm:prSet/>
      <dgm:spPr/>
      <dgm:t>
        <a:bodyPr/>
        <a:lstStyle/>
        <a:p>
          <a:endParaRPr lang="en-US"/>
        </a:p>
      </dgm:t>
    </dgm:pt>
    <dgm:pt modelId="{5497572D-026E-4281-B931-EA2B4101FFCC}" type="sibTrans" cxnId="{C1A27AD9-3EC1-43A7-ADDE-542EE1938564}">
      <dgm:prSet/>
      <dgm:spPr/>
      <dgm:t>
        <a:bodyPr/>
        <a:lstStyle/>
        <a:p>
          <a:endParaRPr lang="en-US"/>
        </a:p>
      </dgm:t>
    </dgm:pt>
    <dgm:pt modelId="{D18DEEFA-A748-4D1D-8EE2-2F65ED8161B7}">
      <dgm:prSet/>
      <dgm:spPr/>
      <dgm:t>
        <a:bodyPr/>
        <a:lstStyle/>
        <a:p>
          <a:r>
            <a:rPr lang="en-IN" dirty="0"/>
            <a:t>The application greatly simplifies the renting and buying  process for the customer.</a:t>
          </a:r>
          <a:endParaRPr lang="en-US" dirty="0"/>
        </a:p>
      </dgm:t>
    </dgm:pt>
    <dgm:pt modelId="{CBF0D781-D874-4139-B0C7-0BC3539C4C01}" type="parTrans" cxnId="{12B98970-E965-44ED-912F-265F1BFB6501}">
      <dgm:prSet/>
      <dgm:spPr/>
      <dgm:t>
        <a:bodyPr/>
        <a:lstStyle/>
        <a:p>
          <a:endParaRPr lang="en-US"/>
        </a:p>
      </dgm:t>
    </dgm:pt>
    <dgm:pt modelId="{F41EF6FC-C3B5-465B-98AD-C5048547AA3E}" type="sibTrans" cxnId="{12B98970-E965-44ED-912F-265F1BFB6501}">
      <dgm:prSet/>
      <dgm:spPr/>
      <dgm:t>
        <a:bodyPr/>
        <a:lstStyle/>
        <a:p>
          <a:endParaRPr lang="en-US"/>
        </a:p>
      </dgm:t>
    </dgm:pt>
    <dgm:pt modelId="{88F9FF19-19C1-4A0B-862B-E101EBD12B50}" type="pres">
      <dgm:prSet presAssocID="{6AD47E64-7E29-41C3-804A-9E79187EB643}" presName="vert0" presStyleCnt="0">
        <dgm:presLayoutVars>
          <dgm:dir/>
          <dgm:animOne val="branch"/>
          <dgm:animLvl val="lvl"/>
        </dgm:presLayoutVars>
      </dgm:prSet>
      <dgm:spPr/>
    </dgm:pt>
    <dgm:pt modelId="{FDE4B83D-BE59-4B87-82B3-12A6F208DE13}" type="pres">
      <dgm:prSet presAssocID="{1947262E-6CCA-4A0D-A6F3-9F5EAF3B10C5}" presName="thickLine" presStyleLbl="alignNode1" presStyleIdx="0" presStyleCnt="3"/>
      <dgm:spPr/>
    </dgm:pt>
    <dgm:pt modelId="{CD85255F-378F-487A-A030-52EC3D5034C4}" type="pres">
      <dgm:prSet presAssocID="{1947262E-6CCA-4A0D-A6F3-9F5EAF3B10C5}" presName="horz1" presStyleCnt="0"/>
      <dgm:spPr/>
    </dgm:pt>
    <dgm:pt modelId="{EA441480-BC56-4C44-8622-759B7AE8CC73}" type="pres">
      <dgm:prSet presAssocID="{1947262E-6CCA-4A0D-A6F3-9F5EAF3B10C5}" presName="tx1" presStyleLbl="revTx" presStyleIdx="0" presStyleCnt="3"/>
      <dgm:spPr/>
    </dgm:pt>
    <dgm:pt modelId="{B7F672DC-0204-4ABC-ADDD-733F297DCFC2}" type="pres">
      <dgm:prSet presAssocID="{1947262E-6CCA-4A0D-A6F3-9F5EAF3B10C5}" presName="vert1" presStyleCnt="0"/>
      <dgm:spPr/>
    </dgm:pt>
    <dgm:pt modelId="{8B1C780B-C060-498A-AA81-4BE4644D9DAA}" type="pres">
      <dgm:prSet presAssocID="{E98DE73B-AE9A-47EF-9550-1289AACBB25B}" presName="thickLine" presStyleLbl="alignNode1" presStyleIdx="1" presStyleCnt="3"/>
      <dgm:spPr/>
    </dgm:pt>
    <dgm:pt modelId="{51EDC0E8-C268-4058-9A5A-7791110C734A}" type="pres">
      <dgm:prSet presAssocID="{E98DE73B-AE9A-47EF-9550-1289AACBB25B}" presName="horz1" presStyleCnt="0"/>
      <dgm:spPr/>
    </dgm:pt>
    <dgm:pt modelId="{27A01F3C-72AD-4C9F-B993-67E51157DB88}" type="pres">
      <dgm:prSet presAssocID="{E98DE73B-AE9A-47EF-9550-1289AACBB25B}" presName="tx1" presStyleLbl="revTx" presStyleIdx="1" presStyleCnt="3"/>
      <dgm:spPr/>
    </dgm:pt>
    <dgm:pt modelId="{45C85D90-97CE-4BA9-A0CF-402DED928DC8}" type="pres">
      <dgm:prSet presAssocID="{E98DE73B-AE9A-47EF-9550-1289AACBB25B}" presName="vert1" presStyleCnt="0"/>
      <dgm:spPr/>
    </dgm:pt>
    <dgm:pt modelId="{0105F1E2-14CA-47FC-B1CA-AFF419D2D311}" type="pres">
      <dgm:prSet presAssocID="{D18DEEFA-A748-4D1D-8EE2-2F65ED8161B7}" presName="thickLine" presStyleLbl="alignNode1" presStyleIdx="2" presStyleCnt="3"/>
      <dgm:spPr/>
    </dgm:pt>
    <dgm:pt modelId="{01C1F4EB-879C-45D0-93B0-42EFD30E4D35}" type="pres">
      <dgm:prSet presAssocID="{D18DEEFA-A748-4D1D-8EE2-2F65ED8161B7}" presName="horz1" presStyleCnt="0"/>
      <dgm:spPr/>
    </dgm:pt>
    <dgm:pt modelId="{44FC3F73-B940-49AB-BF53-879440DFF7B5}" type="pres">
      <dgm:prSet presAssocID="{D18DEEFA-A748-4D1D-8EE2-2F65ED8161B7}" presName="tx1" presStyleLbl="revTx" presStyleIdx="2" presStyleCnt="3"/>
      <dgm:spPr/>
    </dgm:pt>
    <dgm:pt modelId="{3EC86BB6-3889-46F8-84E7-EB011BC349AA}" type="pres">
      <dgm:prSet presAssocID="{D18DEEFA-A748-4D1D-8EE2-2F65ED8161B7}" presName="vert1" presStyleCnt="0"/>
      <dgm:spPr/>
    </dgm:pt>
  </dgm:ptLst>
  <dgm:cxnLst>
    <dgm:cxn modelId="{83A86A49-95C0-4642-B8E7-2C0A236B3F50}" type="presOf" srcId="{D18DEEFA-A748-4D1D-8EE2-2F65ED8161B7}" destId="{44FC3F73-B940-49AB-BF53-879440DFF7B5}" srcOrd="0" destOrd="0" presId="urn:microsoft.com/office/officeart/2008/layout/LinedList"/>
    <dgm:cxn modelId="{E875684B-7767-49FF-BBD5-2ABF15065A9D}" srcId="{6AD47E64-7E29-41C3-804A-9E79187EB643}" destId="{1947262E-6CCA-4A0D-A6F3-9F5EAF3B10C5}" srcOrd="0" destOrd="0" parTransId="{ACB60BA5-1F86-48F7-995B-3303A589BA1B}" sibTransId="{5FCF2D94-F4C2-4C8A-857E-31E7B2E5AD9F}"/>
    <dgm:cxn modelId="{12B98970-E965-44ED-912F-265F1BFB6501}" srcId="{6AD47E64-7E29-41C3-804A-9E79187EB643}" destId="{D18DEEFA-A748-4D1D-8EE2-2F65ED8161B7}" srcOrd="2" destOrd="0" parTransId="{CBF0D781-D874-4139-B0C7-0BC3539C4C01}" sibTransId="{F41EF6FC-C3B5-465B-98AD-C5048547AA3E}"/>
    <dgm:cxn modelId="{AB637A83-4CFB-4E5E-AF08-31BDBD90CCD4}" type="presOf" srcId="{1947262E-6CCA-4A0D-A6F3-9F5EAF3B10C5}" destId="{EA441480-BC56-4C44-8622-759B7AE8CC73}" srcOrd="0" destOrd="0" presId="urn:microsoft.com/office/officeart/2008/layout/LinedList"/>
    <dgm:cxn modelId="{E0E69286-1F9D-492C-8E4A-4AD9D3317D50}" type="presOf" srcId="{6AD47E64-7E29-41C3-804A-9E79187EB643}" destId="{88F9FF19-19C1-4A0B-862B-E101EBD12B50}" srcOrd="0" destOrd="0" presId="urn:microsoft.com/office/officeart/2008/layout/LinedList"/>
    <dgm:cxn modelId="{346483AD-EC54-4B90-902E-EFE0B28C2E93}" type="presOf" srcId="{E98DE73B-AE9A-47EF-9550-1289AACBB25B}" destId="{27A01F3C-72AD-4C9F-B993-67E51157DB88}" srcOrd="0" destOrd="0" presId="urn:microsoft.com/office/officeart/2008/layout/LinedList"/>
    <dgm:cxn modelId="{C1A27AD9-3EC1-43A7-ADDE-542EE1938564}" srcId="{6AD47E64-7E29-41C3-804A-9E79187EB643}" destId="{E98DE73B-AE9A-47EF-9550-1289AACBB25B}" srcOrd="1" destOrd="0" parTransId="{68D0A7B0-C22C-4D1B-81D4-486D7A129F66}" sibTransId="{5497572D-026E-4281-B931-EA2B4101FFCC}"/>
    <dgm:cxn modelId="{906EDEAB-C895-4E2B-92BF-6F20594E5D23}" type="presParOf" srcId="{88F9FF19-19C1-4A0B-862B-E101EBD12B50}" destId="{FDE4B83D-BE59-4B87-82B3-12A6F208DE13}" srcOrd="0" destOrd="0" presId="urn:microsoft.com/office/officeart/2008/layout/LinedList"/>
    <dgm:cxn modelId="{D633FCA6-9EA8-4997-88A8-3CF1B50F7061}" type="presParOf" srcId="{88F9FF19-19C1-4A0B-862B-E101EBD12B50}" destId="{CD85255F-378F-487A-A030-52EC3D5034C4}" srcOrd="1" destOrd="0" presId="urn:microsoft.com/office/officeart/2008/layout/LinedList"/>
    <dgm:cxn modelId="{F649B471-3B1D-4BF1-ACFF-C08007435F4F}" type="presParOf" srcId="{CD85255F-378F-487A-A030-52EC3D5034C4}" destId="{EA441480-BC56-4C44-8622-759B7AE8CC73}" srcOrd="0" destOrd="0" presId="urn:microsoft.com/office/officeart/2008/layout/LinedList"/>
    <dgm:cxn modelId="{E18AE4EA-1357-4C58-96F2-2AEB4BAF22AC}" type="presParOf" srcId="{CD85255F-378F-487A-A030-52EC3D5034C4}" destId="{B7F672DC-0204-4ABC-ADDD-733F297DCFC2}" srcOrd="1" destOrd="0" presId="urn:microsoft.com/office/officeart/2008/layout/LinedList"/>
    <dgm:cxn modelId="{3686D8C7-B61A-444E-9308-AB57E9A87F4F}" type="presParOf" srcId="{88F9FF19-19C1-4A0B-862B-E101EBD12B50}" destId="{8B1C780B-C060-498A-AA81-4BE4644D9DAA}" srcOrd="2" destOrd="0" presId="urn:microsoft.com/office/officeart/2008/layout/LinedList"/>
    <dgm:cxn modelId="{65C28B2E-BC90-42AC-9DD7-148C78D4DE91}" type="presParOf" srcId="{88F9FF19-19C1-4A0B-862B-E101EBD12B50}" destId="{51EDC0E8-C268-4058-9A5A-7791110C734A}" srcOrd="3" destOrd="0" presId="urn:microsoft.com/office/officeart/2008/layout/LinedList"/>
    <dgm:cxn modelId="{24F12409-D316-4DE6-AD24-1FA3E8EB5369}" type="presParOf" srcId="{51EDC0E8-C268-4058-9A5A-7791110C734A}" destId="{27A01F3C-72AD-4C9F-B993-67E51157DB88}" srcOrd="0" destOrd="0" presId="urn:microsoft.com/office/officeart/2008/layout/LinedList"/>
    <dgm:cxn modelId="{E1939D30-C382-47E2-9FA5-EB78B15741F0}" type="presParOf" srcId="{51EDC0E8-C268-4058-9A5A-7791110C734A}" destId="{45C85D90-97CE-4BA9-A0CF-402DED928DC8}" srcOrd="1" destOrd="0" presId="urn:microsoft.com/office/officeart/2008/layout/LinedList"/>
    <dgm:cxn modelId="{AE0BBA7A-CEF2-4553-926B-B54CCA465ADC}" type="presParOf" srcId="{88F9FF19-19C1-4A0B-862B-E101EBD12B50}" destId="{0105F1E2-14CA-47FC-B1CA-AFF419D2D311}" srcOrd="4" destOrd="0" presId="urn:microsoft.com/office/officeart/2008/layout/LinedList"/>
    <dgm:cxn modelId="{BD58A8E6-7061-4B92-9F86-20F88A3E2059}" type="presParOf" srcId="{88F9FF19-19C1-4A0B-862B-E101EBD12B50}" destId="{01C1F4EB-879C-45D0-93B0-42EFD30E4D35}" srcOrd="5" destOrd="0" presId="urn:microsoft.com/office/officeart/2008/layout/LinedList"/>
    <dgm:cxn modelId="{70C456A6-B92C-4E5B-813D-575FE4EFAAD6}" type="presParOf" srcId="{01C1F4EB-879C-45D0-93B0-42EFD30E4D35}" destId="{44FC3F73-B940-49AB-BF53-879440DFF7B5}" srcOrd="0" destOrd="0" presId="urn:microsoft.com/office/officeart/2008/layout/LinedList"/>
    <dgm:cxn modelId="{FA3558C4-E7C2-469A-BE1E-31EC0DA4EB79}" type="presParOf" srcId="{01C1F4EB-879C-45D0-93B0-42EFD30E4D35}" destId="{3EC86BB6-3889-46F8-84E7-EB011BC349AA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75390CD-80B1-4D01-99F0-AFC601F0451E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039EFF1-0343-4B37-921F-70BF6A9661C0}">
      <dgm:prSet/>
      <dgm:spPr/>
      <dgm:t>
        <a:bodyPr/>
        <a:lstStyle/>
        <a:p>
          <a:r>
            <a:rPr lang="en-IN" dirty="0"/>
            <a:t>To produce a complete online solution to bridge the gap between showrooms  and the user.</a:t>
          </a:r>
          <a:endParaRPr lang="en-US" dirty="0"/>
        </a:p>
      </dgm:t>
    </dgm:pt>
    <dgm:pt modelId="{E64244F7-22B9-4997-A118-16852663EAFE}" type="parTrans" cxnId="{C200B043-A57C-4EE7-A82C-28C60A2347B8}">
      <dgm:prSet/>
      <dgm:spPr/>
      <dgm:t>
        <a:bodyPr/>
        <a:lstStyle/>
        <a:p>
          <a:endParaRPr lang="en-US"/>
        </a:p>
      </dgm:t>
    </dgm:pt>
    <dgm:pt modelId="{A0EE039F-BED0-4CAA-9BF3-1612BC01A220}" type="sibTrans" cxnId="{C200B043-A57C-4EE7-A82C-28C60A2347B8}">
      <dgm:prSet/>
      <dgm:spPr/>
      <dgm:t>
        <a:bodyPr/>
        <a:lstStyle/>
        <a:p>
          <a:endParaRPr lang="en-US"/>
        </a:p>
      </dgm:t>
    </dgm:pt>
    <dgm:pt modelId="{679F7948-0530-4C91-870F-F234E631A84D}">
      <dgm:prSet/>
      <dgm:spPr/>
      <dgm:t>
        <a:bodyPr/>
        <a:lstStyle/>
        <a:p>
          <a:r>
            <a:rPr lang="en-IN" dirty="0"/>
            <a:t>To provide increased convenience and transparency to both users and clients.</a:t>
          </a:r>
          <a:endParaRPr lang="en-US" dirty="0"/>
        </a:p>
      </dgm:t>
    </dgm:pt>
    <dgm:pt modelId="{AF48C1BB-79A5-460D-BA67-3C61F5B60EB5}" type="parTrans" cxnId="{7655DEB0-716C-423A-98E6-65826A633BE8}">
      <dgm:prSet/>
      <dgm:spPr/>
      <dgm:t>
        <a:bodyPr/>
        <a:lstStyle/>
        <a:p>
          <a:endParaRPr lang="en-US"/>
        </a:p>
      </dgm:t>
    </dgm:pt>
    <dgm:pt modelId="{B2DAEA89-08D8-43D1-B690-69BF14E52BEA}" type="sibTrans" cxnId="{7655DEB0-716C-423A-98E6-65826A633BE8}">
      <dgm:prSet/>
      <dgm:spPr/>
      <dgm:t>
        <a:bodyPr/>
        <a:lstStyle/>
        <a:p>
          <a:endParaRPr lang="en-US"/>
        </a:p>
      </dgm:t>
    </dgm:pt>
    <dgm:pt modelId="{0C4BE09F-59F8-4995-A20E-C4EEA3929F94}">
      <dgm:prSet/>
      <dgm:spPr/>
      <dgm:t>
        <a:bodyPr/>
        <a:lstStyle/>
        <a:p>
          <a:r>
            <a:rPr lang="en-IN" dirty="0"/>
            <a:t>To increase returning customers</a:t>
          </a:r>
          <a:endParaRPr lang="en-US" dirty="0"/>
        </a:p>
      </dgm:t>
    </dgm:pt>
    <dgm:pt modelId="{C565128B-8517-41E4-8A0F-D2D573EC0EA5}" type="parTrans" cxnId="{3735766F-26A3-41EF-909F-E5373284983C}">
      <dgm:prSet/>
      <dgm:spPr/>
      <dgm:t>
        <a:bodyPr/>
        <a:lstStyle/>
        <a:p>
          <a:endParaRPr lang="en-US"/>
        </a:p>
      </dgm:t>
    </dgm:pt>
    <dgm:pt modelId="{E182C471-17EA-4CC7-83AD-A75BBB91DCD5}" type="sibTrans" cxnId="{3735766F-26A3-41EF-909F-E5373284983C}">
      <dgm:prSet/>
      <dgm:spPr/>
      <dgm:t>
        <a:bodyPr/>
        <a:lstStyle/>
        <a:p>
          <a:endParaRPr lang="en-US"/>
        </a:p>
      </dgm:t>
    </dgm:pt>
    <dgm:pt modelId="{D294C13E-7AF5-41D5-9841-E5B005F7964A}">
      <dgm:prSet/>
      <dgm:spPr/>
      <dgm:t>
        <a:bodyPr/>
        <a:lstStyle/>
        <a:p>
          <a:r>
            <a:rPr lang="en-IN" dirty="0"/>
            <a:t>To provide abundant employment opportunities.</a:t>
          </a:r>
          <a:endParaRPr lang="en-US" dirty="0"/>
        </a:p>
      </dgm:t>
    </dgm:pt>
    <dgm:pt modelId="{8E0BE0E8-33AA-4DA8-9EDC-9611E2669485}" type="parTrans" cxnId="{3176F500-ED9A-4378-A556-801F52A6EA00}">
      <dgm:prSet/>
      <dgm:spPr/>
      <dgm:t>
        <a:bodyPr/>
        <a:lstStyle/>
        <a:p>
          <a:endParaRPr lang="en-US"/>
        </a:p>
      </dgm:t>
    </dgm:pt>
    <dgm:pt modelId="{44CCE65C-5E2A-49CE-B089-23CEA3A32CC0}" type="sibTrans" cxnId="{3176F500-ED9A-4378-A556-801F52A6EA00}">
      <dgm:prSet/>
      <dgm:spPr/>
      <dgm:t>
        <a:bodyPr/>
        <a:lstStyle/>
        <a:p>
          <a:endParaRPr lang="en-US"/>
        </a:p>
      </dgm:t>
    </dgm:pt>
    <dgm:pt modelId="{548D34A8-354A-4239-811E-9111294851A5}">
      <dgm:prSet/>
      <dgm:spPr/>
      <dgm:t>
        <a:bodyPr/>
        <a:lstStyle/>
        <a:p>
          <a:r>
            <a:rPr lang="en-IN" dirty="0"/>
            <a:t>To become available to small – scale business as well.</a:t>
          </a:r>
          <a:endParaRPr lang="en-US" dirty="0"/>
        </a:p>
      </dgm:t>
    </dgm:pt>
    <dgm:pt modelId="{D4D3D7A4-EFC4-431D-9C11-53C431F43F7F}" type="parTrans" cxnId="{5B486805-DA4C-4D1B-B31C-A098C1A709BF}">
      <dgm:prSet/>
      <dgm:spPr/>
      <dgm:t>
        <a:bodyPr/>
        <a:lstStyle/>
        <a:p>
          <a:endParaRPr lang="en-US"/>
        </a:p>
      </dgm:t>
    </dgm:pt>
    <dgm:pt modelId="{E7A7B04A-D4CB-4141-95D3-AE0183FC5CCB}" type="sibTrans" cxnId="{5B486805-DA4C-4D1B-B31C-A098C1A709BF}">
      <dgm:prSet/>
      <dgm:spPr/>
      <dgm:t>
        <a:bodyPr/>
        <a:lstStyle/>
        <a:p>
          <a:endParaRPr lang="en-US"/>
        </a:p>
      </dgm:t>
    </dgm:pt>
    <dgm:pt modelId="{1D8C571F-7D86-4292-9CDC-DEFC1A617F48}" type="pres">
      <dgm:prSet presAssocID="{E75390CD-80B1-4D01-99F0-AFC601F0451E}" presName="Name0" presStyleCnt="0">
        <dgm:presLayoutVars>
          <dgm:dir/>
          <dgm:resizeHandles val="exact"/>
        </dgm:presLayoutVars>
      </dgm:prSet>
      <dgm:spPr/>
    </dgm:pt>
    <dgm:pt modelId="{80606FAB-7776-40F3-8B40-5C00349E7DF3}" type="pres">
      <dgm:prSet presAssocID="{2039EFF1-0343-4B37-921F-70BF6A9661C0}" presName="node" presStyleLbl="node1" presStyleIdx="0" presStyleCnt="5">
        <dgm:presLayoutVars>
          <dgm:bulletEnabled val="1"/>
        </dgm:presLayoutVars>
      </dgm:prSet>
      <dgm:spPr/>
    </dgm:pt>
    <dgm:pt modelId="{B0EB2FBD-D66E-4616-920D-F41653BC79AA}" type="pres">
      <dgm:prSet presAssocID="{A0EE039F-BED0-4CAA-9BF3-1612BC01A220}" presName="sibTrans" presStyleLbl="sibTrans1D1" presStyleIdx="0" presStyleCnt="4"/>
      <dgm:spPr/>
    </dgm:pt>
    <dgm:pt modelId="{F469ED50-91D8-4FFD-9A5F-FCD63763D32F}" type="pres">
      <dgm:prSet presAssocID="{A0EE039F-BED0-4CAA-9BF3-1612BC01A220}" presName="connectorText" presStyleLbl="sibTrans1D1" presStyleIdx="0" presStyleCnt="4"/>
      <dgm:spPr/>
    </dgm:pt>
    <dgm:pt modelId="{631A2CE6-D1D0-42C1-B21F-F2DEAF14651F}" type="pres">
      <dgm:prSet presAssocID="{679F7948-0530-4C91-870F-F234E631A84D}" presName="node" presStyleLbl="node1" presStyleIdx="1" presStyleCnt="5">
        <dgm:presLayoutVars>
          <dgm:bulletEnabled val="1"/>
        </dgm:presLayoutVars>
      </dgm:prSet>
      <dgm:spPr/>
    </dgm:pt>
    <dgm:pt modelId="{5AD23C0C-00F0-45D1-A9DA-52A0F66FFDA8}" type="pres">
      <dgm:prSet presAssocID="{B2DAEA89-08D8-43D1-B690-69BF14E52BEA}" presName="sibTrans" presStyleLbl="sibTrans1D1" presStyleIdx="1" presStyleCnt="4"/>
      <dgm:spPr/>
    </dgm:pt>
    <dgm:pt modelId="{7C3F9228-9DF1-446D-9913-B78E66D9661C}" type="pres">
      <dgm:prSet presAssocID="{B2DAEA89-08D8-43D1-B690-69BF14E52BEA}" presName="connectorText" presStyleLbl="sibTrans1D1" presStyleIdx="1" presStyleCnt="4"/>
      <dgm:spPr/>
    </dgm:pt>
    <dgm:pt modelId="{B00A734C-A527-445A-B5C2-5C55A5FFF445}" type="pres">
      <dgm:prSet presAssocID="{0C4BE09F-59F8-4995-A20E-C4EEA3929F94}" presName="node" presStyleLbl="node1" presStyleIdx="2" presStyleCnt="5">
        <dgm:presLayoutVars>
          <dgm:bulletEnabled val="1"/>
        </dgm:presLayoutVars>
      </dgm:prSet>
      <dgm:spPr/>
    </dgm:pt>
    <dgm:pt modelId="{35B17C49-A78E-45C9-90E7-195A6DEC8579}" type="pres">
      <dgm:prSet presAssocID="{E182C471-17EA-4CC7-83AD-A75BBB91DCD5}" presName="sibTrans" presStyleLbl="sibTrans1D1" presStyleIdx="2" presStyleCnt="4"/>
      <dgm:spPr/>
    </dgm:pt>
    <dgm:pt modelId="{B461D6FD-2461-4808-BF81-ABAC9A604DFE}" type="pres">
      <dgm:prSet presAssocID="{E182C471-17EA-4CC7-83AD-A75BBB91DCD5}" presName="connectorText" presStyleLbl="sibTrans1D1" presStyleIdx="2" presStyleCnt="4"/>
      <dgm:spPr/>
    </dgm:pt>
    <dgm:pt modelId="{4DAC4FE8-97A4-4590-9E7F-D230CF42D197}" type="pres">
      <dgm:prSet presAssocID="{D294C13E-7AF5-41D5-9841-E5B005F7964A}" presName="node" presStyleLbl="node1" presStyleIdx="3" presStyleCnt="5">
        <dgm:presLayoutVars>
          <dgm:bulletEnabled val="1"/>
        </dgm:presLayoutVars>
      </dgm:prSet>
      <dgm:spPr/>
    </dgm:pt>
    <dgm:pt modelId="{C32C6A1A-C6EB-40C9-BBF8-CE465E8A6CC2}" type="pres">
      <dgm:prSet presAssocID="{44CCE65C-5E2A-49CE-B089-23CEA3A32CC0}" presName="sibTrans" presStyleLbl="sibTrans1D1" presStyleIdx="3" presStyleCnt="4"/>
      <dgm:spPr/>
    </dgm:pt>
    <dgm:pt modelId="{692BB8F2-B26B-4867-B880-7DF22342709B}" type="pres">
      <dgm:prSet presAssocID="{44CCE65C-5E2A-49CE-B089-23CEA3A32CC0}" presName="connectorText" presStyleLbl="sibTrans1D1" presStyleIdx="3" presStyleCnt="4"/>
      <dgm:spPr/>
    </dgm:pt>
    <dgm:pt modelId="{9FD6E5B2-A5F6-4EFD-B346-F73AC0F80442}" type="pres">
      <dgm:prSet presAssocID="{548D34A8-354A-4239-811E-9111294851A5}" presName="node" presStyleLbl="node1" presStyleIdx="4" presStyleCnt="5">
        <dgm:presLayoutVars>
          <dgm:bulletEnabled val="1"/>
        </dgm:presLayoutVars>
      </dgm:prSet>
      <dgm:spPr/>
    </dgm:pt>
  </dgm:ptLst>
  <dgm:cxnLst>
    <dgm:cxn modelId="{3176F500-ED9A-4378-A556-801F52A6EA00}" srcId="{E75390CD-80B1-4D01-99F0-AFC601F0451E}" destId="{D294C13E-7AF5-41D5-9841-E5B005F7964A}" srcOrd="3" destOrd="0" parTransId="{8E0BE0E8-33AA-4DA8-9EDC-9611E2669485}" sibTransId="{44CCE65C-5E2A-49CE-B089-23CEA3A32CC0}"/>
    <dgm:cxn modelId="{5B486805-DA4C-4D1B-B31C-A098C1A709BF}" srcId="{E75390CD-80B1-4D01-99F0-AFC601F0451E}" destId="{548D34A8-354A-4239-811E-9111294851A5}" srcOrd="4" destOrd="0" parTransId="{D4D3D7A4-EFC4-431D-9C11-53C431F43F7F}" sibTransId="{E7A7B04A-D4CB-4141-95D3-AE0183FC5CCB}"/>
    <dgm:cxn modelId="{6C0F6109-3423-4C26-B2D5-D8EDA76D05BD}" type="presOf" srcId="{E75390CD-80B1-4D01-99F0-AFC601F0451E}" destId="{1D8C571F-7D86-4292-9CDC-DEFC1A617F48}" srcOrd="0" destOrd="0" presId="urn:microsoft.com/office/officeart/2016/7/layout/RepeatingBendingProcessNew"/>
    <dgm:cxn modelId="{C528DA17-96F5-48FC-BAF2-B59C308C54CA}" type="presOf" srcId="{A0EE039F-BED0-4CAA-9BF3-1612BC01A220}" destId="{F469ED50-91D8-4FFD-9A5F-FCD63763D32F}" srcOrd="1" destOrd="0" presId="urn:microsoft.com/office/officeart/2016/7/layout/RepeatingBendingProcessNew"/>
    <dgm:cxn modelId="{8482421C-9FF3-4D97-8B6E-7F94875ADCE6}" type="presOf" srcId="{B2DAEA89-08D8-43D1-B690-69BF14E52BEA}" destId="{7C3F9228-9DF1-446D-9913-B78E66D9661C}" srcOrd="1" destOrd="0" presId="urn:microsoft.com/office/officeart/2016/7/layout/RepeatingBendingProcessNew"/>
    <dgm:cxn modelId="{7535BE23-2241-41A6-9BEE-E80D94D89E97}" type="presOf" srcId="{0C4BE09F-59F8-4995-A20E-C4EEA3929F94}" destId="{B00A734C-A527-445A-B5C2-5C55A5FFF445}" srcOrd="0" destOrd="0" presId="urn:microsoft.com/office/officeart/2016/7/layout/RepeatingBendingProcessNew"/>
    <dgm:cxn modelId="{D543AD29-BD3C-4767-BE89-BBB1D591DE7A}" type="presOf" srcId="{D294C13E-7AF5-41D5-9841-E5B005F7964A}" destId="{4DAC4FE8-97A4-4590-9E7F-D230CF42D197}" srcOrd="0" destOrd="0" presId="urn:microsoft.com/office/officeart/2016/7/layout/RepeatingBendingProcessNew"/>
    <dgm:cxn modelId="{C200B043-A57C-4EE7-A82C-28C60A2347B8}" srcId="{E75390CD-80B1-4D01-99F0-AFC601F0451E}" destId="{2039EFF1-0343-4B37-921F-70BF6A9661C0}" srcOrd="0" destOrd="0" parTransId="{E64244F7-22B9-4997-A118-16852663EAFE}" sibTransId="{A0EE039F-BED0-4CAA-9BF3-1612BC01A220}"/>
    <dgm:cxn modelId="{BC65306F-BC2F-4076-9D51-1F252EDA6E16}" type="presOf" srcId="{A0EE039F-BED0-4CAA-9BF3-1612BC01A220}" destId="{B0EB2FBD-D66E-4616-920D-F41653BC79AA}" srcOrd="0" destOrd="0" presId="urn:microsoft.com/office/officeart/2016/7/layout/RepeatingBendingProcessNew"/>
    <dgm:cxn modelId="{3735766F-26A3-41EF-909F-E5373284983C}" srcId="{E75390CD-80B1-4D01-99F0-AFC601F0451E}" destId="{0C4BE09F-59F8-4995-A20E-C4EEA3929F94}" srcOrd="2" destOrd="0" parTransId="{C565128B-8517-41E4-8A0F-D2D573EC0EA5}" sibTransId="{E182C471-17EA-4CC7-83AD-A75BBB91DCD5}"/>
    <dgm:cxn modelId="{EC53087F-EAAD-479B-AE18-6A7347F4BE3A}" type="presOf" srcId="{44CCE65C-5E2A-49CE-B089-23CEA3A32CC0}" destId="{692BB8F2-B26B-4867-B880-7DF22342709B}" srcOrd="1" destOrd="0" presId="urn:microsoft.com/office/officeart/2016/7/layout/RepeatingBendingProcessNew"/>
    <dgm:cxn modelId="{011AA58B-CE97-4C9C-8072-500CC20C9A74}" type="presOf" srcId="{B2DAEA89-08D8-43D1-B690-69BF14E52BEA}" destId="{5AD23C0C-00F0-45D1-A9DA-52A0F66FFDA8}" srcOrd="0" destOrd="0" presId="urn:microsoft.com/office/officeart/2016/7/layout/RepeatingBendingProcessNew"/>
    <dgm:cxn modelId="{0252A69B-928A-4664-94BA-ECD31E644AAE}" type="presOf" srcId="{2039EFF1-0343-4B37-921F-70BF6A9661C0}" destId="{80606FAB-7776-40F3-8B40-5C00349E7DF3}" srcOrd="0" destOrd="0" presId="urn:microsoft.com/office/officeart/2016/7/layout/RepeatingBendingProcessNew"/>
    <dgm:cxn modelId="{BE7DEC9B-B56E-4E8C-8AA1-7C5F2A880E2B}" type="presOf" srcId="{44CCE65C-5E2A-49CE-B089-23CEA3A32CC0}" destId="{C32C6A1A-C6EB-40C9-BBF8-CE465E8A6CC2}" srcOrd="0" destOrd="0" presId="urn:microsoft.com/office/officeart/2016/7/layout/RepeatingBendingProcessNew"/>
    <dgm:cxn modelId="{7655DEB0-716C-423A-98E6-65826A633BE8}" srcId="{E75390CD-80B1-4D01-99F0-AFC601F0451E}" destId="{679F7948-0530-4C91-870F-F234E631A84D}" srcOrd="1" destOrd="0" parTransId="{AF48C1BB-79A5-460D-BA67-3C61F5B60EB5}" sibTransId="{B2DAEA89-08D8-43D1-B690-69BF14E52BEA}"/>
    <dgm:cxn modelId="{295C1FBA-E71D-4023-912F-61EB856C5195}" type="presOf" srcId="{679F7948-0530-4C91-870F-F234E631A84D}" destId="{631A2CE6-D1D0-42C1-B21F-F2DEAF14651F}" srcOrd="0" destOrd="0" presId="urn:microsoft.com/office/officeart/2016/7/layout/RepeatingBendingProcessNew"/>
    <dgm:cxn modelId="{A2F9C4C0-76C4-4DA8-8BE0-4FFBD8BF42CD}" type="presOf" srcId="{548D34A8-354A-4239-811E-9111294851A5}" destId="{9FD6E5B2-A5F6-4EFD-B346-F73AC0F80442}" srcOrd="0" destOrd="0" presId="urn:microsoft.com/office/officeart/2016/7/layout/RepeatingBendingProcessNew"/>
    <dgm:cxn modelId="{39F809DE-09A7-4428-80DA-A10356A5AB97}" type="presOf" srcId="{E182C471-17EA-4CC7-83AD-A75BBB91DCD5}" destId="{35B17C49-A78E-45C9-90E7-195A6DEC8579}" srcOrd="0" destOrd="0" presId="urn:microsoft.com/office/officeart/2016/7/layout/RepeatingBendingProcessNew"/>
    <dgm:cxn modelId="{CA594AF6-3055-4DAE-8655-F1DEF034FC14}" type="presOf" srcId="{E182C471-17EA-4CC7-83AD-A75BBB91DCD5}" destId="{B461D6FD-2461-4808-BF81-ABAC9A604DFE}" srcOrd="1" destOrd="0" presId="urn:microsoft.com/office/officeart/2016/7/layout/RepeatingBendingProcessNew"/>
    <dgm:cxn modelId="{89159BF8-D762-4E2B-91BF-9B54ABAACD16}" type="presParOf" srcId="{1D8C571F-7D86-4292-9CDC-DEFC1A617F48}" destId="{80606FAB-7776-40F3-8B40-5C00349E7DF3}" srcOrd="0" destOrd="0" presId="urn:microsoft.com/office/officeart/2016/7/layout/RepeatingBendingProcessNew"/>
    <dgm:cxn modelId="{1576A315-42E1-49B9-B1B5-3D9AAA405684}" type="presParOf" srcId="{1D8C571F-7D86-4292-9CDC-DEFC1A617F48}" destId="{B0EB2FBD-D66E-4616-920D-F41653BC79AA}" srcOrd="1" destOrd="0" presId="urn:microsoft.com/office/officeart/2016/7/layout/RepeatingBendingProcessNew"/>
    <dgm:cxn modelId="{D1305E59-A6D1-43DB-932C-A1459A97AEB0}" type="presParOf" srcId="{B0EB2FBD-D66E-4616-920D-F41653BC79AA}" destId="{F469ED50-91D8-4FFD-9A5F-FCD63763D32F}" srcOrd="0" destOrd="0" presId="urn:microsoft.com/office/officeart/2016/7/layout/RepeatingBendingProcessNew"/>
    <dgm:cxn modelId="{38B974E5-0D39-4BC6-B715-CD3EB58A8259}" type="presParOf" srcId="{1D8C571F-7D86-4292-9CDC-DEFC1A617F48}" destId="{631A2CE6-D1D0-42C1-B21F-F2DEAF14651F}" srcOrd="2" destOrd="0" presId="urn:microsoft.com/office/officeart/2016/7/layout/RepeatingBendingProcessNew"/>
    <dgm:cxn modelId="{E1412807-04D0-467D-84C1-7DC0346DC0A0}" type="presParOf" srcId="{1D8C571F-7D86-4292-9CDC-DEFC1A617F48}" destId="{5AD23C0C-00F0-45D1-A9DA-52A0F66FFDA8}" srcOrd="3" destOrd="0" presId="urn:microsoft.com/office/officeart/2016/7/layout/RepeatingBendingProcessNew"/>
    <dgm:cxn modelId="{8D56EF4A-980A-450D-AC0E-7211DD42A9FE}" type="presParOf" srcId="{5AD23C0C-00F0-45D1-A9DA-52A0F66FFDA8}" destId="{7C3F9228-9DF1-446D-9913-B78E66D9661C}" srcOrd="0" destOrd="0" presId="urn:microsoft.com/office/officeart/2016/7/layout/RepeatingBendingProcessNew"/>
    <dgm:cxn modelId="{AE7C6D0E-769C-4D87-AC7B-95323607F4C2}" type="presParOf" srcId="{1D8C571F-7D86-4292-9CDC-DEFC1A617F48}" destId="{B00A734C-A527-445A-B5C2-5C55A5FFF445}" srcOrd="4" destOrd="0" presId="urn:microsoft.com/office/officeart/2016/7/layout/RepeatingBendingProcessNew"/>
    <dgm:cxn modelId="{A78ED87B-5731-4BFB-9078-7EFB9C29C300}" type="presParOf" srcId="{1D8C571F-7D86-4292-9CDC-DEFC1A617F48}" destId="{35B17C49-A78E-45C9-90E7-195A6DEC8579}" srcOrd="5" destOrd="0" presId="urn:microsoft.com/office/officeart/2016/7/layout/RepeatingBendingProcessNew"/>
    <dgm:cxn modelId="{B2487E4B-32B9-4073-B93F-2C342D69FFB8}" type="presParOf" srcId="{35B17C49-A78E-45C9-90E7-195A6DEC8579}" destId="{B461D6FD-2461-4808-BF81-ABAC9A604DFE}" srcOrd="0" destOrd="0" presId="urn:microsoft.com/office/officeart/2016/7/layout/RepeatingBendingProcessNew"/>
    <dgm:cxn modelId="{399775AC-257D-4E10-A9CE-0E3187D9DCEA}" type="presParOf" srcId="{1D8C571F-7D86-4292-9CDC-DEFC1A617F48}" destId="{4DAC4FE8-97A4-4590-9E7F-D230CF42D197}" srcOrd="6" destOrd="0" presId="urn:microsoft.com/office/officeart/2016/7/layout/RepeatingBendingProcessNew"/>
    <dgm:cxn modelId="{6D89D764-3F85-404C-968B-987E9A7503CD}" type="presParOf" srcId="{1D8C571F-7D86-4292-9CDC-DEFC1A617F48}" destId="{C32C6A1A-C6EB-40C9-BBF8-CE465E8A6CC2}" srcOrd="7" destOrd="0" presId="urn:microsoft.com/office/officeart/2016/7/layout/RepeatingBendingProcessNew"/>
    <dgm:cxn modelId="{469E24C9-3387-44F7-9796-B66F44B3A4EC}" type="presParOf" srcId="{C32C6A1A-C6EB-40C9-BBF8-CE465E8A6CC2}" destId="{692BB8F2-B26B-4867-B880-7DF22342709B}" srcOrd="0" destOrd="0" presId="urn:microsoft.com/office/officeart/2016/7/layout/RepeatingBendingProcessNew"/>
    <dgm:cxn modelId="{3D5756D7-DD45-488C-9E61-B9827F687618}" type="presParOf" srcId="{1D8C571F-7D86-4292-9CDC-DEFC1A617F48}" destId="{9FD6E5B2-A5F6-4EFD-B346-F73AC0F80442}" srcOrd="8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17D5FB2-9D18-4492-823E-18A1AD0F728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1" csCatId="colorful" phldr="1"/>
      <dgm:spPr/>
      <dgm:t>
        <a:bodyPr/>
        <a:lstStyle/>
        <a:p>
          <a:endParaRPr lang="en-US"/>
        </a:p>
      </dgm:t>
    </dgm:pt>
    <dgm:pt modelId="{AD17F9D4-E2ED-4C52-B229-9208622A0B57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Database to store user profiles , cars available</a:t>
          </a:r>
          <a:endParaRPr lang="en-US" dirty="0"/>
        </a:p>
      </dgm:t>
    </dgm:pt>
    <dgm:pt modelId="{EEED9B40-D462-4DE3-8EBD-ABA31F751BFE}" type="parTrans" cxnId="{40BD67ED-C3C3-4DCD-AB00-EE75CB8EDEAA}">
      <dgm:prSet/>
      <dgm:spPr/>
      <dgm:t>
        <a:bodyPr/>
        <a:lstStyle/>
        <a:p>
          <a:endParaRPr lang="en-US"/>
        </a:p>
      </dgm:t>
    </dgm:pt>
    <dgm:pt modelId="{58DD6879-3B09-4CB5-A12A-9912A118F2D4}" type="sibTrans" cxnId="{40BD67ED-C3C3-4DCD-AB00-EE75CB8EDEAA}">
      <dgm:prSet/>
      <dgm:spPr/>
      <dgm:t>
        <a:bodyPr/>
        <a:lstStyle/>
        <a:p>
          <a:endParaRPr lang="en-US"/>
        </a:p>
      </dgm:t>
    </dgm:pt>
    <dgm:pt modelId="{E45FC907-9DE5-47CC-A1ED-E83AE7001B59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Adding features including user sign up flow , sign in flow , car search , buy or rent a car adding car to the list to buy or rent.</a:t>
          </a:r>
          <a:endParaRPr lang="en-US" dirty="0"/>
        </a:p>
      </dgm:t>
    </dgm:pt>
    <dgm:pt modelId="{C32353C2-B994-40D0-B6DA-F351ADAA6218}" type="parTrans" cxnId="{32C0AEBF-923C-4FC0-909F-080F00C07589}">
      <dgm:prSet/>
      <dgm:spPr/>
      <dgm:t>
        <a:bodyPr/>
        <a:lstStyle/>
        <a:p>
          <a:endParaRPr lang="en-US"/>
        </a:p>
      </dgm:t>
    </dgm:pt>
    <dgm:pt modelId="{C701268F-0789-46D2-8E52-EB62F22F7880}" type="sibTrans" cxnId="{32C0AEBF-923C-4FC0-909F-080F00C07589}">
      <dgm:prSet/>
      <dgm:spPr/>
      <dgm:t>
        <a:bodyPr/>
        <a:lstStyle/>
        <a:p>
          <a:endParaRPr lang="en-US"/>
        </a:p>
      </dgm:t>
    </dgm:pt>
    <dgm:pt modelId="{B31D1E68-47B3-406B-9CCC-687122CA70A6}">
      <dgm:prSet/>
      <dgm:spPr/>
      <dgm:t>
        <a:bodyPr/>
        <a:lstStyle/>
        <a:p>
          <a:pPr>
            <a:lnSpc>
              <a:spcPct val="100000"/>
            </a:lnSpc>
          </a:pPr>
          <a:r>
            <a:rPr lang="en-IN" dirty="0"/>
            <a:t>Provide list of order placed.</a:t>
          </a:r>
          <a:endParaRPr lang="en-US" dirty="0"/>
        </a:p>
      </dgm:t>
    </dgm:pt>
    <dgm:pt modelId="{D5D0C606-DDB3-4B8D-9DD3-A11C52F89C94}" type="parTrans" cxnId="{D2B2A423-68FA-4492-AD8D-BF607A81147E}">
      <dgm:prSet/>
      <dgm:spPr/>
      <dgm:t>
        <a:bodyPr/>
        <a:lstStyle/>
        <a:p>
          <a:endParaRPr lang="en-US"/>
        </a:p>
      </dgm:t>
    </dgm:pt>
    <dgm:pt modelId="{5F0B73BD-05D0-43BA-98CE-188B7B935CBF}" type="sibTrans" cxnId="{D2B2A423-68FA-4492-AD8D-BF607A81147E}">
      <dgm:prSet/>
      <dgm:spPr/>
      <dgm:t>
        <a:bodyPr/>
        <a:lstStyle/>
        <a:p>
          <a:endParaRPr lang="en-US"/>
        </a:p>
      </dgm:t>
    </dgm:pt>
    <dgm:pt modelId="{0827D8AC-BAB4-410E-A4F5-F5A40B88C4C4}" type="pres">
      <dgm:prSet presAssocID="{617D5FB2-9D18-4492-823E-18A1AD0F728D}" presName="root" presStyleCnt="0">
        <dgm:presLayoutVars>
          <dgm:dir/>
          <dgm:resizeHandles val="exact"/>
        </dgm:presLayoutVars>
      </dgm:prSet>
      <dgm:spPr/>
    </dgm:pt>
    <dgm:pt modelId="{051A290F-7010-4B51-9FCC-C474A2955E03}" type="pres">
      <dgm:prSet presAssocID="{AD17F9D4-E2ED-4C52-B229-9208622A0B57}" presName="compNode" presStyleCnt="0"/>
      <dgm:spPr/>
    </dgm:pt>
    <dgm:pt modelId="{F5CFCC66-B0E1-49C7-92B8-5AD01772A0B9}" type="pres">
      <dgm:prSet presAssocID="{AD17F9D4-E2ED-4C52-B229-9208622A0B57}" presName="bgRect" presStyleLbl="bgShp" presStyleIdx="0" presStyleCnt="3"/>
      <dgm:spPr/>
    </dgm:pt>
    <dgm:pt modelId="{E1E7F928-46D3-4F3E-B0BD-029B27BFAF2B}" type="pres">
      <dgm:prSet presAssocID="{AD17F9D4-E2ED-4C52-B229-9208622A0B57}" presName="iconRect" presStyleLbl="node1" presStyleIdx="0" presStyleCnt="3"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atabase"/>
        </a:ext>
      </dgm:extLst>
    </dgm:pt>
    <dgm:pt modelId="{5171A2A3-F202-4A6C-AB03-C9416BC1BB7D}" type="pres">
      <dgm:prSet presAssocID="{AD17F9D4-E2ED-4C52-B229-9208622A0B57}" presName="spaceRect" presStyleCnt="0"/>
      <dgm:spPr/>
    </dgm:pt>
    <dgm:pt modelId="{77C51D44-FCFA-4B6D-BABB-40254F8D7F88}" type="pres">
      <dgm:prSet presAssocID="{AD17F9D4-E2ED-4C52-B229-9208622A0B57}" presName="parTx" presStyleLbl="revTx" presStyleIdx="0" presStyleCnt="3">
        <dgm:presLayoutVars>
          <dgm:chMax val="0"/>
          <dgm:chPref val="0"/>
        </dgm:presLayoutVars>
      </dgm:prSet>
      <dgm:spPr/>
    </dgm:pt>
    <dgm:pt modelId="{1EC7D56E-B660-436A-862F-74AD55815DAE}" type="pres">
      <dgm:prSet presAssocID="{58DD6879-3B09-4CB5-A12A-9912A118F2D4}" presName="sibTrans" presStyleCnt="0"/>
      <dgm:spPr/>
    </dgm:pt>
    <dgm:pt modelId="{D8BE2C3A-EBD4-4A55-B45F-3A98CD0AF2E8}" type="pres">
      <dgm:prSet presAssocID="{E45FC907-9DE5-47CC-A1ED-E83AE7001B59}" presName="compNode" presStyleCnt="0"/>
      <dgm:spPr/>
    </dgm:pt>
    <dgm:pt modelId="{4D854E37-24ED-4E3B-B6A2-D9CA655EE621}" type="pres">
      <dgm:prSet presAssocID="{E45FC907-9DE5-47CC-A1ED-E83AE7001B59}" presName="bgRect" presStyleLbl="bgShp" presStyleIdx="1" presStyleCnt="3"/>
      <dgm:spPr/>
    </dgm:pt>
    <dgm:pt modelId="{63B87C14-02F0-4BE5-976E-A5519327F927}" type="pres">
      <dgm:prSet presAssocID="{E45FC907-9DE5-47CC-A1ED-E83AE7001B59}" presName="iconRect" presStyleLbl="node1" presStyleIdx="1" presStyleCnt="3"/>
      <dgm:spPr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pping cart"/>
        </a:ext>
      </dgm:extLst>
    </dgm:pt>
    <dgm:pt modelId="{B77E6D38-8DDB-47F2-88E4-BACC715B447E}" type="pres">
      <dgm:prSet presAssocID="{E45FC907-9DE5-47CC-A1ED-E83AE7001B59}" presName="spaceRect" presStyleCnt="0"/>
      <dgm:spPr/>
    </dgm:pt>
    <dgm:pt modelId="{191EBA35-B44E-4373-8190-F02FCDD95AD1}" type="pres">
      <dgm:prSet presAssocID="{E45FC907-9DE5-47CC-A1ED-E83AE7001B59}" presName="parTx" presStyleLbl="revTx" presStyleIdx="1" presStyleCnt="3">
        <dgm:presLayoutVars>
          <dgm:chMax val="0"/>
          <dgm:chPref val="0"/>
        </dgm:presLayoutVars>
      </dgm:prSet>
      <dgm:spPr/>
    </dgm:pt>
    <dgm:pt modelId="{28F7D3C3-DAE3-40BA-96A7-1205B5C37272}" type="pres">
      <dgm:prSet presAssocID="{C701268F-0789-46D2-8E52-EB62F22F7880}" presName="sibTrans" presStyleCnt="0"/>
      <dgm:spPr/>
    </dgm:pt>
    <dgm:pt modelId="{98E41E7D-81B3-44CD-ACB9-67EA32ACEAB7}" type="pres">
      <dgm:prSet presAssocID="{B31D1E68-47B3-406B-9CCC-687122CA70A6}" presName="compNode" presStyleCnt="0"/>
      <dgm:spPr/>
    </dgm:pt>
    <dgm:pt modelId="{F12C8F54-7883-4450-B248-880F1A5BF9E0}" type="pres">
      <dgm:prSet presAssocID="{B31D1E68-47B3-406B-9CCC-687122CA70A6}" presName="bgRect" presStyleLbl="bgShp" presStyleIdx="2" presStyleCnt="3"/>
      <dgm:spPr/>
    </dgm:pt>
    <dgm:pt modelId="{F8E1AF73-FE3A-4B7C-93A0-9758449A3A9E}" type="pres">
      <dgm:prSet presAssocID="{B31D1E68-47B3-406B-9CCC-687122CA70A6}" presName="iconRect" presStyleLbl="node1" presStyleIdx="2" presStyleCnt="3"/>
      <dgm:spPr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ocument"/>
        </a:ext>
      </dgm:extLst>
    </dgm:pt>
    <dgm:pt modelId="{F403963B-3280-4B55-8E4D-FBF96A657BDE}" type="pres">
      <dgm:prSet presAssocID="{B31D1E68-47B3-406B-9CCC-687122CA70A6}" presName="spaceRect" presStyleCnt="0"/>
      <dgm:spPr/>
    </dgm:pt>
    <dgm:pt modelId="{68EA69A4-382D-4BEF-8C26-99F7DB9F5EEF}" type="pres">
      <dgm:prSet presAssocID="{B31D1E68-47B3-406B-9CCC-687122CA70A6}" presName="parTx" presStyleLbl="revTx" presStyleIdx="2" presStyleCnt="3">
        <dgm:presLayoutVars>
          <dgm:chMax val="0"/>
          <dgm:chPref val="0"/>
        </dgm:presLayoutVars>
      </dgm:prSet>
      <dgm:spPr/>
    </dgm:pt>
  </dgm:ptLst>
  <dgm:cxnLst>
    <dgm:cxn modelId="{D2B2A423-68FA-4492-AD8D-BF607A81147E}" srcId="{617D5FB2-9D18-4492-823E-18A1AD0F728D}" destId="{B31D1E68-47B3-406B-9CCC-687122CA70A6}" srcOrd="2" destOrd="0" parTransId="{D5D0C606-DDB3-4B8D-9DD3-A11C52F89C94}" sibTransId="{5F0B73BD-05D0-43BA-98CE-188B7B935CBF}"/>
    <dgm:cxn modelId="{1875FB2B-67C1-4A9E-8F09-9ACF081B318B}" type="presOf" srcId="{E45FC907-9DE5-47CC-A1ED-E83AE7001B59}" destId="{191EBA35-B44E-4373-8190-F02FCDD95AD1}" srcOrd="0" destOrd="0" presId="urn:microsoft.com/office/officeart/2018/2/layout/IconVerticalSolidList"/>
    <dgm:cxn modelId="{106342B3-0BFB-42DD-A19C-DDF3BB253170}" type="presOf" srcId="{B31D1E68-47B3-406B-9CCC-687122CA70A6}" destId="{68EA69A4-382D-4BEF-8C26-99F7DB9F5EEF}" srcOrd="0" destOrd="0" presId="urn:microsoft.com/office/officeart/2018/2/layout/IconVerticalSolidList"/>
    <dgm:cxn modelId="{32C0AEBF-923C-4FC0-909F-080F00C07589}" srcId="{617D5FB2-9D18-4492-823E-18A1AD0F728D}" destId="{E45FC907-9DE5-47CC-A1ED-E83AE7001B59}" srcOrd="1" destOrd="0" parTransId="{C32353C2-B994-40D0-B6DA-F351ADAA6218}" sibTransId="{C701268F-0789-46D2-8E52-EB62F22F7880}"/>
    <dgm:cxn modelId="{5240EFCE-5C70-48F2-973F-082407F88978}" type="presOf" srcId="{AD17F9D4-E2ED-4C52-B229-9208622A0B57}" destId="{77C51D44-FCFA-4B6D-BABB-40254F8D7F88}" srcOrd="0" destOrd="0" presId="urn:microsoft.com/office/officeart/2018/2/layout/IconVerticalSolidList"/>
    <dgm:cxn modelId="{40BD67ED-C3C3-4DCD-AB00-EE75CB8EDEAA}" srcId="{617D5FB2-9D18-4492-823E-18A1AD0F728D}" destId="{AD17F9D4-E2ED-4C52-B229-9208622A0B57}" srcOrd="0" destOrd="0" parTransId="{EEED9B40-D462-4DE3-8EBD-ABA31F751BFE}" sibTransId="{58DD6879-3B09-4CB5-A12A-9912A118F2D4}"/>
    <dgm:cxn modelId="{AB54D5F8-2A48-4D4F-A59D-909AD4DC7563}" type="presOf" srcId="{617D5FB2-9D18-4492-823E-18A1AD0F728D}" destId="{0827D8AC-BAB4-410E-A4F5-F5A40B88C4C4}" srcOrd="0" destOrd="0" presId="urn:microsoft.com/office/officeart/2018/2/layout/IconVerticalSolidList"/>
    <dgm:cxn modelId="{B1EEB632-F185-4B59-8372-27F06662F394}" type="presParOf" srcId="{0827D8AC-BAB4-410E-A4F5-F5A40B88C4C4}" destId="{051A290F-7010-4B51-9FCC-C474A2955E03}" srcOrd="0" destOrd="0" presId="urn:microsoft.com/office/officeart/2018/2/layout/IconVerticalSolidList"/>
    <dgm:cxn modelId="{967950DD-87AB-461E-A44D-A9A7B052DE24}" type="presParOf" srcId="{051A290F-7010-4B51-9FCC-C474A2955E03}" destId="{F5CFCC66-B0E1-49C7-92B8-5AD01772A0B9}" srcOrd="0" destOrd="0" presId="urn:microsoft.com/office/officeart/2018/2/layout/IconVerticalSolidList"/>
    <dgm:cxn modelId="{04FB2180-B60C-4BD4-8151-6D133C015BC0}" type="presParOf" srcId="{051A290F-7010-4B51-9FCC-C474A2955E03}" destId="{E1E7F928-46D3-4F3E-B0BD-029B27BFAF2B}" srcOrd="1" destOrd="0" presId="urn:microsoft.com/office/officeart/2018/2/layout/IconVerticalSolidList"/>
    <dgm:cxn modelId="{6DEAE5E4-B993-4DE5-8839-4926A90F00F2}" type="presParOf" srcId="{051A290F-7010-4B51-9FCC-C474A2955E03}" destId="{5171A2A3-F202-4A6C-AB03-C9416BC1BB7D}" srcOrd="2" destOrd="0" presId="urn:microsoft.com/office/officeart/2018/2/layout/IconVerticalSolidList"/>
    <dgm:cxn modelId="{98837712-BAFD-4DFA-A44C-B493A608D946}" type="presParOf" srcId="{051A290F-7010-4B51-9FCC-C474A2955E03}" destId="{77C51D44-FCFA-4B6D-BABB-40254F8D7F88}" srcOrd="3" destOrd="0" presId="urn:microsoft.com/office/officeart/2018/2/layout/IconVerticalSolidList"/>
    <dgm:cxn modelId="{9AED56DE-325B-456B-BEE3-C19F44B0D1EC}" type="presParOf" srcId="{0827D8AC-BAB4-410E-A4F5-F5A40B88C4C4}" destId="{1EC7D56E-B660-436A-862F-74AD55815DAE}" srcOrd="1" destOrd="0" presId="urn:microsoft.com/office/officeart/2018/2/layout/IconVerticalSolidList"/>
    <dgm:cxn modelId="{C21CF464-C128-4069-9736-F71627C9C4FB}" type="presParOf" srcId="{0827D8AC-BAB4-410E-A4F5-F5A40B88C4C4}" destId="{D8BE2C3A-EBD4-4A55-B45F-3A98CD0AF2E8}" srcOrd="2" destOrd="0" presId="urn:microsoft.com/office/officeart/2018/2/layout/IconVerticalSolidList"/>
    <dgm:cxn modelId="{57F99DB5-858B-4353-9AB3-8261C747A50B}" type="presParOf" srcId="{D8BE2C3A-EBD4-4A55-B45F-3A98CD0AF2E8}" destId="{4D854E37-24ED-4E3B-B6A2-D9CA655EE621}" srcOrd="0" destOrd="0" presId="urn:microsoft.com/office/officeart/2018/2/layout/IconVerticalSolidList"/>
    <dgm:cxn modelId="{8A5B1064-C9A3-454E-AECC-EB7ACE3D6056}" type="presParOf" srcId="{D8BE2C3A-EBD4-4A55-B45F-3A98CD0AF2E8}" destId="{63B87C14-02F0-4BE5-976E-A5519327F927}" srcOrd="1" destOrd="0" presId="urn:microsoft.com/office/officeart/2018/2/layout/IconVerticalSolidList"/>
    <dgm:cxn modelId="{634637DB-5DFA-4DF4-BC8A-FAF1B9BBE7D9}" type="presParOf" srcId="{D8BE2C3A-EBD4-4A55-B45F-3A98CD0AF2E8}" destId="{B77E6D38-8DDB-47F2-88E4-BACC715B447E}" srcOrd="2" destOrd="0" presId="urn:microsoft.com/office/officeart/2018/2/layout/IconVerticalSolidList"/>
    <dgm:cxn modelId="{DAEF5B2D-7DEA-4EC9-B46D-2B11693568C5}" type="presParOf" srcId="{D8BE2C3A-EBD4-4A55-B45F-3A98CD0AF2E8}" destId="{191EBA35-B44E-4373-8190-F02FCDD95AD1}" srcOrd="3" destOrd="0" presId="urn:microsoft.com/office/officeart/2018/2/layout/IconVerticalSolidList"/>
    <dgm:cxn modelId="{CE6919CD-E696-42B5-9FC4-72E3DF89F710}" type="presParOf" srcId="{0827D8AC-BAB4-410E-A4F5-F5A40B88C4C4}" destId="{28F7D3C3-DAE3-40BA-96A7-1205B5C37272}" srcOrd="3" destOrd="0" presId="urn:microsoft.com/office/officeart/2018/2/layout/IconVerticalSolidList"/>
    <dgm:cxn modelId="{CE1C2712-84F5-4D56-839D-6CD10D9CF130}" type="presParOf" srcId="{0827D8AC-BAB4-410E-A4F5-F5A40B88C4C4}" destId="{98E41E7D-81B3-44CD-ACB9-67EA32ACEAB7}" srcOrd="4" destOrd="0" presId="urn:microsoft.com/office/officeart/2018/2/layout/IconVerticalSolidList"/>
    <dgm:cxn modelId="{FE9291A6-EFBF-4249-BB3A-5B664F1C3549}" type="presParOf" srcId="{98E41E7D-81B3-44CD-ACB9-67EA32ACEAB7}" destId="{F12C8F54-7883-4450-B248-880F1A5BF9E0}" srcOrd="0" destOrd="0" presId="urn:microsoft.com/office/officeart/2018/2/layout/IconVerticalSolidList"/>
    <dgm:cxn modelId="{E7D84093-CCC2-47BB-9346-E38D6AA026C6}" type="presParOf" srcId="{98E41E7D-81B3-44CD-ACB9-67EA32ACEAB7}" destId="{F8E1AF73-FE3A-4B7C-93A0-9758449A3A9E}" srcOrd="1" destOrd="0" presId="urn:microsoft.com/office/officeart/2018/2/layout/IconVerticalSolidList"/>
    <dgm:cxn modelId="{EF929B1A-590D-4859-89E1-BD1D1D3DAE9D}" type="presParOf" srcId="{98E41E7D-81B3-44CD-ACB9-67EA32ACEAB7}" destId="{F403963B-3280-4B55-8E4D-FBF96A657BDE}" srcOrd="2" destOrd="0" presId="urn:microsoft.com/office/officeart/2018/2/layout/IconVerticalSolidList"/>
    <dgm:cxn modelId="{EE724F32-64BA-44DA-ADD4-5DE67BA48706}" type="presParOf" srcId="{98E41E7D-81B3-44CD-ACB9-67EA32ACEAB7}" destId="{68EA69A4-382D-4BEF-8C26-99F7DB9F5EEF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1E0CC1FF-CA9D-4278-8823-59CC798CFE80}" type="doc">
      <dgm:prSet loTypeId="urn:microsoft.com/office/officeart/2016/7/layout/RepeatingBendingProcessNew" loCatId="process" qsTypeId="urn:microsoft.com/office/officeart/2005/8/quickstyle/simple1" qsCatId="simple" csTypeId="urn:microsoft.com/office/officeart/2005/8/colors/colorful1" csCatId="colorful"/>
      <dgm:spPr/>
      <dgm:t>
        <a:bodyPr/>
        <a:lstStyle/>
        <a:p>
          <a:endParaRPr lang="en-US"/>
        </a:p>
      </dgm:t>
    </dgm:pt>
    <dgm:pt modelId="{A0590CBD-7E70-4975-9F9C-ABC4F52849AD}">
      <dgm:prSet/>
      <dgm:spPr/>
      <dgm:t>
        <a:bodyPr/>
        <a:lstStyle/>
        <a:p>
          <a:r>
            <a:rPr lang="en-IN"/>
            <a:t>There should be sufficient network bandwidth </a:t>
          </a:r>
          <a:endParaRPr lang="en-US"/>
        </a:p>
      </dgm:t>
    </dgm:pt>
    <dgm:pt modelId="{EEB55C26-2E8A-45CC-8450-5FEE60235D0A}" type="parTrans" cxnId="{3E452968-F662-48A1-8C63-4E57FBEF1CEE}">
      <dgm:prSet/>
      <dgm:spPr/>
      <dgm:t>
        <a:bodyPr/>
        <a:lstStyle/>
        <a:p>
          <a:endParaRPr lang="en-US"/>
        </a:p>
      </dgm:t>
    </dgm:pt>
    <dgm:pt modelId="{486D774B-8133-4A66-A31F-75E50A8E2F70}" type="sibTrans" cxnId="{3E452968-F662-48A1-8C63-4E57FBEF1CEE}">
      <dgm:prSet/>
      <dgm:spPr/>
      <dgm:t>
        <a:bodyPr/>
        <a:lstStyle/>
        <a:p>
          <a:endParaRPr lang="en-US"/>
        </a:p>
      </dgm:t>
    </dgm:pt>
    <dgm:pt modelId="{95806929-8AD0-4727-A990-C70DAAB4D708}">
      <dgm:prSet/>
      <dgm:spPr/>
      <dgm:t>
        <a:bodyPr/>
        <a:lstStyle/>
        <a:p>
          <a:r>
            <a:rPr lang="en-IN"/>
            <a:t>Maintaibility – easy to mainatian </a:t>
          </a:r>
          <a:endParaRPr lang="en-US"/>
        </a:p>
      </dgm:t>
    </dgm:pt>
    <dgm:pt modelId="{6A4D8EAE-EF31-4289-AE3C-A529A4D81896}" type="parTrans" cxnId="{16AD216C-2F80-4427-812C-F97901D01D94}">
      <dgm:prSet/>
      <dgm:spPr/>
      <dgm:t>
        <a:bodyPr/>
        <a:lstStyle/>
        <a:p>
          <a:endParaRPr lang="en-US"/>
        </a:p>
      </dgm:t>
    </dgm:pt>
    <dgm:pt modelId="{E079EB41-BFFB-4F0A-A8D0-1FC07B076727}" type="sibTrans" cxnId="{16AD216C-2F80-4427-812C-F97901D01D94}">
      <dgm:prSet/>
      <dgm:spPr/>
      <dgm:t>
        <a:bodyPr/>
        <a:lstStyle/>
        <a:p>
          <a:endParaRPr lang="en-US"/>
        </a:p>
      </dgm:t>
    </dgm:pt>
    <dgm:pt modelId="{2D058993-0433-49DF-B9BD-B0F452AD2EF0}">
      <dgm:prSet/>
      <dgm:spPr/>
      <dgm:t>
        <a:bodyPr/>
        <a:lstStyle/>
        <a:p>
          <a:r>
            <a:rPr lang="en-IN"/>
            <a:t>Performance / response time – fast response.</a:t>
          </a:r>
          <a:endParaRPr lang="en-US"/>
        </a:p>
      </dgm:t>
    </dgm:pt>
    <dgm:pt modelId="{D79A6C4D-5988-469E-9876-DDEA8F688CCA}" type="parTrans" cxnId="{0E71C691-8A54-4098-9025-8612FE11C79C}">
      <dgm:prSet/>
      <dgm:spPr/>
      <dgm:t>
        <a:bodyPr/>
        <a:lstStyle/>
        <a:p>
          <a:endParaRPr lang="en-US"/>
        </a:p>
      </dgm:t>
    </dgm:pt>
    <dgm:pt modelId="{812C7BAF-6E6F-46C8-83B3-E5C546876898}" type="sibTrans" cxnId="{0E71C691-8A54-4098-9025-8612FE11C79C}">
      <dgm:prSet/>
      <dgm:spPr/>
      <dgm:t>
        <a:bodyPr/>
        <a:lstStyle/>
        <a:p>
          <a:endParaRPr lang="en-US"/>
        </a:p>
      </dgm:t>
    </dgm:pt>
    <dgm:pt modelId="{8573D85C-057E-4523-86F1-00E062ED3480}">
      <dgm:prSet/>
      <dgm:spPr/>
      <dgm:t>
        <a:bodyPr/>
        <a:lstStyle/>
        <a:p>
          <a:r>
            <a:rPr lang="en-IN"/>
            <a:t>Usability by target user community – easy to use </a:t>
          </a:r>
          <a:endParaRPr lang="en-US"/>
        </a:p>
      </dgm:t>
    </dgm:pt>
    <dgm:pt modelId="{A54428D0-86B8-4BD4-BAB5-7D1E9A2C285D}" type="parTrans" cxnId="{118CB9A8-D235-46EC-9FC4-C6D0CC145FBD}">
      <dgm:prSet/>
      <dgm:spPr/>
      <dgm:t>
        <a:bodyPr/>
        <a:lstStyle/>
        <a:p>
          <a:endParaRPr lang="en-US"/>
        </a:p>
      </dgm:t>
    </dgm:pt>
    <dgm:pt modelId="{2200E5AA-D953-4838-824D-A3EFBBE14842}" type="sibTrans" cxnId="{118CB9A8-D235-46EC-9FC4-C6D0CC145FBD}">
      <dgm:prSet/>
      <dgm:spPr/>
      <dgm:t>
        <a:bodyPr/>
        <a:lstStyle/>
        <a:p>
          <a:endParaRPr lang="en-US"/>
        </a:p>
      </dgm:t>
    </dgm:pt>
    <dgm:pt modelId="{F1011732-BED1-4032-8C7A-FA4D53676A12}">
      <dgm:prSet/>
      <dgm:spPr/>
      <dgm:t>
        <a:bodyPr/>
        <a:lstStyle/>
        <a:p>
          <a:r>
            <a:rPr lang="en-IN"/>
            <a:t>Expandibility needs to be future proof or upgradable </a:t>
          </a:r>
          <a:endParaRPr lang="en-US"/>
        </a:p>
      </dgm:t>
    </dgm:pt>
    <dgm:pt modelId="{A22C99E4-EF9A-46F8-A586-A7BD2A4AED0C}" type="parTrans" cxnId="{3FE44680-67D7-412A-9584-C65AD72EAEF9}">
      <dgm:prSet/>
      <dgm:spPr/>
      <dgm:t>
        <a:bodyPr/>
        <a:lstStyle/>
        <a:p>
          <a:endParaRPr lang="en-US"/>
        </a:p>
      </dgm:t>
    </dgm:pt>
    <dgm:pt modelId="{5DA85EE4-7925-4E92-A47F-36FC56AB5D60}" type="sibTrans" cxnId="{3FE44680-67D7-412A-9584-C65AD72EAEF9}">
      <dgm:prSet/>
      <dgm:spPr/>
      <dgm:t>
        <a:bodyPr/>
        <a:lstStyle/>
        <a:p>
          <a:endParaRPr lang="en-US"/>
        </a:p>
      </dgm:t>
    </dgm:pt>
    <dgm:pt modelId="{17585C17-C9F7-4EF4-B5A7-5B9A6E152741}">
      <dgm:prSet/>
      <dgm:spPr/>
      <dgm:t>
        <a:bodyPr/>
        <a:lstStyle/>
        <a:p>
          <a:r>
            <a:rPr lang="en-IN"/>
            <a:t>Safety – should be secure to use </a:t>
          </a:r>
          <a:endParaRPr lang="en-US"/>
        </a:p>
      </dgm:t>
    </dgm:pt>
    <dgm:pt modelId="{51FB101A-00EE-4923-80E4-F552F3DE3701}" type="parTrans" cxnId="{F3E99653-D4AA-49D4-A62F-06F0309FD445}">
      <dgm:prSet/>
      <dgm:spPr/>
      <dgm:t>
        <a:bodyPr/>
        <a:lstStyle/>
        <a:p>
          <a:endParaRPr lang="en-US"/>
        </a:p>
      </dgm:t>
    </dgm:pt>
    <dgm:pt modelId="{647F3F8F-664F-4E93-ABFB-E48E5282CD1D}" type="sibTrans" cxnId="{F3E99653-D4AA-49D4-A62F-06F0309FD445}">
      <dgm:prSet/>
      <dgm:spPr/>
      <dgm:t>
        <a:bodyPr/>
        <a:lstStyle/>
        <a:p>
          <a:endParaRPr lang="en-US"/>
        </a:p>
      </dgm:t>
    </dgm:pt>
    <dgm:pt modelId="{C113D2A1-B333-4E71-8F33-B9A5AF4A4C5B}" type="pres">
      <dgm:prSet presAssocID="{1E0CC1FF-CA9D-4278-8823-59CC798CFE80}" presName="Name0" presStyleCnt="0">
        <dgm:presLayoutVars>
          <dgm:dir/>
          <dgm:resizeHandles val="exact"/>
        </dgm:presLayoutVars>
      </dgm:prSet>
      <dgm:spPr/>
    </dgm:pt>
    <dgm:pt modelId="{20D3DF34-30F4-4107-A2D5-36A20F1D5533}" type="pres">
      <dgm:prSet presAssocID="{A0590CBD-7E70-4975-9F9C-ABC4F52849AD}" presName="node" presStyleLbl="node1" presStyleIdx="0" presStyleCnt="6">
        <dgm:presLayoutVars>
          <dgm:bulletEnabled val="1"/>
        </dgm:presLayoutVars>
      </dgm:prSet>
      <dgm:spPr/>
    </dgm:pt>
    <dgm:pt modelId="{B25B6694-B398-4B9F-94CD-933C207F76B9}" type="pres">
      <dgm:prSet presAssocID="{486D774B-8133-4A66-A31F-75E50A8E2F70}" presName="sibTrans" presStyleLbl="sibTrans1D1" presStyleIdx="0" presStyleCnt="5"/>
      <dgm:spPr/>
    </dgm:pt>
    <dgm:pt modelId="{7E374531-BBC0-40E1-8F8E-1CB3668052D6}" type="pres">
      <dgm:prSet presAssocID="{486D774B-8133-4A66-A31F-75E50A8E2F70}" presName="connectorText" presStyleLbl="sibTrans1D1" presStyleIdx="0" presStyleCnt="5"/>
      <dgm:spPr/>
    </dgm:pt>
    <dgm:pt modelId="{5989095F-1DEC-453F-8602-A8C60E7B8A67}" type="pres">
      <dgm:prSet presAssocID="{95806929-8AD0-4727-A990-C70DAAB4D708}" presName="node" presStyleLbl="node1" presStyleIdx="1" presStyleCnt="6">
        <dgm:presLayoutVars>
          <dgm:bulletEnabled val="1"/>
        </dgm:presLayoutVars>
      </dgm:prSet>
      <dgm:spPr/>
    </dgm:pt>
    <dgm:pt modelId="{62881161-DDE1-47D4-BF3B-D92ADD945D17}" type="pres">
      <dgm:prSet presAssocID="{E079EB41-BFFB-4F0A-A8D0-1FC07B076727}" presName="sibTrans" presStyleLbl="sibTrans1D1" presStyleIdx="1" presStyleCnt="5"/>
      <dgm:spPr/>
    </dgm:pt>
    <dgm:pt modelId="{FE12F2DA-C75C-4155-9970-A964F60E6056}" type="pres">
      <dgm:prSet presAssocID="{E079EB41-BFFB-4F0A-A8D0-1FC07B076727}" presName="connectorText" presStyleLbl="sibTrans1D1" presStyleIdx="1" presStyleCnt="5"/>
      <dgm:spPr/>
    </dgm:pt>
    <dgm:pt modelId="{4834C108-9011-4CBF-9F82-00B7C43913B7}" type="pres">
      <dgm:prSet presAssocID="{2D058993-0433-49DF-B9BD-B0F452AD2EF0}" presName="node" presStyleLbl="node1" presStyleIdx="2" presStyleCnt="6">
        <dgm:presLayoutVars>
          <dgm:bulletEnabled val="1"/>
        </dgm:presLayoutVars>
      </dgm:prSet>
      <dgm:spPr/>
    </dgm:pt>
    <dgm:pt modelId="{BA4B4075-AAA6-4611-9126-F3E3DE4196E2}" type="pres">
      <dgm:prSet presAssocID="{812C7BAF-6E6F-46C8-83B3-E5C546876898}" presName="sibTrans" presStyleLbl="sibTrans1D1" presStyleIdx="2" presStyleCnt="5"/>
      <dgm:spPr/>
    </dgm:pt>
    <dgm:pt modelId="{E74B919D-2BF3-463A-AD12-5B8DA25512D0}" type="pres">
      <dgm:prSet presAssocID="{812C7BAF-6E6F-46C8-83B3-E5C546876898}" presName="connectorText" presStyleLbl="sibTrans1D1" presStyleIdx="2" presStyleCnt="5"/>
      <dgm:spPr/>
    </dgm:pt>
    <dgm:pt modelId="{5010B9A7-5768-4C54-B1BC-5D429DD57076}" type="pres">
      <dgm:prSet presAssocID="{8573D85C-057E-4523-86F1-00E062ED3480}" presName="node" presStyleLbl="node1" presStyleIdx="3" presStyleCnt="6">
        <dgm:presLayoutVars>
          <dgm:bulletEnabled val="1"/>
        </dgm:presLayoutVars>
      </dgm:prSet>
      <dgm:spPr/>
    </dgm:pt>
    <dgm:pt modelId="{7E5B70E6-FD08-4E7B-8306-7DC25F139E5D}" type="pres">
      <dgm:prSet presAssocID="{2200E5AA-D953-4838-824D-A3EFBBE14842}" presName="sibTrans" presStyleLbl="sibTrans1D1" presStyleIdx="3" presStyleCnt="5"/>
      <dgm:spPr/>
    </dgm:pt>
    <dgm:pt modelId="{0B4A68AC-E068-4636-B60A-259707C3F1C8}" type="pres">
      <dgm:prSet presAssocID="{2200E5AA-D953-4838-824D-A3EFBBE14842}" presName="connectorText" presStyleLbl="sibTrans1D1" presStyleIdx="3" presStyleCnt="5"/>
      <dgm:spPr/>
    </dgm:pt>
    <dgm:pt modelId="{1522511E-4AD7-4005-B93D-85BE27EBE28D}" type="pres">
      <dgm:prSet presAssocID="{F1011732-BED1-4032-8C7A-FA4D53676A12}" presName="node" presStyleLbl="node1" presStyleIdx="4" presStyleCnt="6">
        <dgm:presLayoutVars>
          <dgm:bulletEnabled val="1"/>
        </dgm:presLayoutVars>
      </dgm:prSet>
      <dgm:spPr/>
    </dgm:pt>
    <dgm:pt modelId="{EDA02749-111D-40B7-909C-879C4906FBD1}" type="pres">
      <dgm:prSet presAssocID="{5DA85EE4-7925-4E92-A47F-36FC56AB5D60}" presName="sibTrans" presStyleLbl="sibTrans1D1" presStyleIdx="4" presStyleCnt="5"/>
      <dgm:spPr/>
    </dgm:pt>
    <dgm:pt modelId="{39F4DDE9-8035-4D3B-9C4B-2F1BB00C7208}" type="pres">
      <dgm:prSet presAssocID="{5DA85EE4-7925-4E92-A47F-36FC56AB5D60}" presName="connectorText" presStyleLbl="sibTrans1D1" presStyleIdx="4" presStyleCnt="5"/>
      <dgm:spPr/>
    </dgm:pt>
    <dgm:pt modelId="{A4B5B193-10D7-49E0-8047-BB375DBD5A3A}" type="pres">
      <dgm:prSet presAssocID="{17585C17-C9F7-4EF4-B5A7-5B9A6E152741}" presName="node" presStyleLbl="node1" presStyleIdx="5" presStyleCnt="6">
        <dgm:presLayoutVars>
          <dgm:bulletEnabled val="1"/>
        </dgm:presLayoutVars>
      </dgm:prSet>
      <dgm:spPr/>
    </dgm:pt>
  </dgm:ptLst>
  <dgm:cxnLst>
    <dgm:cxn modelId="{F767C803-EF34-4E3B-89D7-E10B153609AC}" type="presOf" srcId="{5DA85EE4-7925-4E92-A47F-36FC56AB5D60}" destId="{EDA02749-111D-40B7-909C-879C4906FBD1}" srcOrd="0" destOrd="0" presId="urn:microsoft.com/office/officeart/2016/7/layout/RepeatingBendingProcessNew"/>
    <dgm:cxn modelId="{CA8B9904-3EA4-4FA3-93D2-73C15A03B383}" type="presOf" srcId="{E079EB41-BFFB-4F0A-A8D0-1FC07B076727}" destId="{FE12F2DA-C75C-4155-9970-A964F60E6056}" srcOrd="1" destOrd="0" presId="urn:microsoft.com/office/officeart/2016/7/layout/RepeatingBendingProcessNew"/>
    <dgm:cxn modelId="{99077B1E-C4E5-4C9F-AE49-2D74D514C097}" type="presOf" srcId="{2200E5AA-D953-4838-824D-A3EFBBE14842}" destId="{7E5B70E6-FD08-4E7B-8306-7DC25F139E5D}" srcOrd="0" destOrd="0" presId="urn:microsoft.com/office/officeart/2016/7/layout/RepeatingBendingProcessNew"/>
    <dgm:cxn modelId="{1EA06F1F-1973-4C1D-A4C0-7F93C2C5E81F}" type="presOf" srcId="{486D774B-8133-4A66-A31F-75E50A8E2F70}" destId="{B25B6694-B398-4B9F-94CD-933C207F76B9}" srcOrd="0" destOrd="0" presId="urn:microsoft.com/office/officeart/2016/7/layout/RepeatingBendingProcessNew"/>
    <dgm:cxn modelId="{90BC262E-2B3A-4CC2-9126-FD95688546AD}" type="presOf" srcId="{1E0CC1FF-CA9D-4278-8823-59CC798CFE80}" destId="{C113D2A1-B333-4E71-8F33-B9A5AF4A4C5B}" srcOrd="0" destOrd="0" presId="urn:microsoft.com/office/officeart/2016/7/layout/RepeatingBendingProcessNew"/>
    <dgm:cxn modelId="{E503DD3F-F035-4FFE-B8D8-966E4E6D5737}" type="presOf" srcId="{5DA85EE4-7925-4E92-A47F-36FC56AB5D60}" destId="{39F4DDE9-8035-4D3B-9C4B-2F1BB00C7208}" srcOrd="1" destOrd="0" presId="urn:microsoft.com/office/officeart/2016/7/layout/RepeatingBendingProcessNew"/>
    <dgm:cxn modelId="{106C0846-6FCC-40EB-9829-A7A9586B85C0}" type="presOf" srcId="{486D774B-8133-4A66-A31F-75E50A8E2F70}" destId="{7E374531-BBC0-40E1-8F8E-1CB3668052D6}" srcOrd="1" destOrd="0" presId="urn:microsoft.com/office/officeart/2016/7/layout/RepeatingBendingProcessNew"/>
    <dgm:cxn modelId="{3E452968-F662-48A1-8C63-4E57FBEF1CEE}" srcId="{1E0CC1FF-CA9D-4278-8823-59CC798CFE80}" destId="{A0590CBD-7E70-4975-9F9C-ABC4F52849AD}" srcOrd="0" destOrd="0" parTransId="{EEB55C26-2E8A-45CC-8450-5FEE60235D0A}" sibTransId="{486D774B-8133-4A66-A31F-75E50A8E2F70}"/>
    <dgm:cxn modelId="{16AD216C-2F80-4427-812C-F97901D01D94}" srcId="{1E0CC1FF-CA9D-4278-8823-59CC798CFE80}" destId="{95806929-8AD0-4727-A990-C70DAAB4D708}" srcOrd="1" destOrd="0" parTransId="{6A4D8EAE-EF31-4289-AE3C-A529A4D81896}" sibTransId="{E079EB41-BFFB-4F0A-A8D0-1FC07B076727}"/>
    <dgm:cxn modelId="{864F3F6D-7E5C-4D96-BE0B-CD5D78B83BA3}" type="presOf" srcId="{812C7BAF-6E6F-46C8-83B3-E5C546876898}" destId="{BA4B4075-AAA6-4611-9126-F3E3DE4196E2}" srcOrd="0" destOrd="0" presId="urn:microsoft.com/office/officeart/2016/7/layout/RepeatingBendingProcessNew"/>
    <dgm:cxn modelId="{F3E99653-D4AA-49D4-A62F-06F0309FD445}" srcId="{1E0CC1FF-CA9D-4278-8823-59CC798CFE80}" destId="{17585C17-C9F7-4EF4-B5A7-5B9A6E152741}" srcOrd="5" destOrd="0" parTransId="{51FB101A-00EE-4923-80E4-F552F3DE3701}" sibTransId="{647F3F8F-664F-4E93-ABFB-E48E5282CD1D}"/>
    <dgm:cxn modelId="{3FE44680-67D7-412A-9584-C65AD72EAEF9}" srcId="{1E0CC1FF-CA9D-4278-8823-59CC798CFE80}" destId="{F1011732-BED1-4032-8C7A-FA4D53676A12}" srcOrd="4" destOrd="0" parTransId="{A22C99E4-EF9A-46F8-A586-A7BD2A4AED0C}" sibTransId="{5DA85EE4-7925-4E92-A47F-36FC56AB5D60}"/>
    <dgm:cxn modelId="{D8608682-63F6-4256-AECB-96C25D67AF72}" type="presOf" srcId="{8573D85C-057E-4523-86F1-00E062ED3480}" destId="{5010B9A7-5768-4C54-B1BC-5D429DD57076}" srcOrd="0" destOrd="0" presId="urn:microsoft.com/office/officeart/2016/7/layout/RepeatingBendingProcessNew"/>
    <dgm:cxn modelId="{0E71C691-8A54-4098-9025-8612FE11C79C}" srcId="{1E0CC1FF-CA9D-4278-8823-59CC798CFE80}" destId="{2D058993-0433-49DF-B9BD-B0F452AD2EF0}" srcOrd="2" destOrd="0" parTransId="{D79A6C4D-5988-469E-9876-DDEA8F688CCA}" sibTransId="{812C7BAF-6E6F-46C8-83B3-E5C546876898}"/>
    <dgm:cxn modelId="{B8F1D2A0-C748-47DF-9ED8-81C0C1BEAA91}" type="presOf" srcId="{812C7BAF-6E6F-46C8-83B3-E5C546876898}" destId="{E74B919D-2BF3-463A-AD12-5B8DA25512D0}" srcOrd="1" destOrd="0" presId="urn:microsoft.com/office/officeart/2016/7/layout/RepeatingBendingProcessNew"/>
    <dgm:cxn modelId="{118CB9A8-D235-46EC-9FC4-C6D0CC145FBD}" srcId="{1E0CC1FF-CA9D-4278-8823-59CC798CFE80}" destId="{8573D85C-057E-4523-86F1-00E062ED3480}" srcOrd="3" destOrd="0" parTransId="{A54428D0-86B8-4BD4-BAB5-7D1E9A2C285D}" sibTransId="{2200E5AA-D953-4838-824D-A3EFBBE14842}"/>
    <dgm:cxn modelId="{3D18D6AC-6F3D-4A1A-85F5-74073A3EDB50}" type="presOf" srcId="{E079EB41-BFFB-4F0A-A8D0-1FC07B076727}" destId="{62881161-DDE1-47D4-BF3B-D92ADD945D17}" srcOrd="0" destOrd="0" presId="urn:microsoft.com/office/officeart/2016/7/layout/RepeatingBendingProcessNew"/>
    <dgm:cxn modelId="{80701BB1-6FFF-43C5-931E-2321B01A79F5}" type="presOf" srcId="{17585C17-C9F7-4EF4-B5A7-5B9A6E152741}" destId="{A4B5B193-10D7-49E0-8047-BB375DBD5A3A}" srcOrd="0" destOrd="0" presId="urn:microsoft.com/office/officeart/2016/7/layout/RepeatingBendingProcessNew"/>
    <dgm:cxn modelId="{946F49B2-80FE-4B6C-A359-A4AF7CE37177}" type="presOf" srcId="{A0590CBD-7E70-4975-9F9C-ABC4F52849AD}" destId="{20D3DF34-30F4-4107-A2D5-36A20F1D5533}" srcOrd="0" destOrd="0" presId="urn:microsoft.com/office/officeart/2016/7/layout/RepeatingBendingProcessNew"/>
    <dgm:cxn modelId="{827F1FC7-E927-4E49-84B5-9991939379D7}" type="presOf" srcId="{F1011732-BED1-4032-8C7A-FA4D53676A12}" destId="{1522511E-4AD7-4005-B93D-85BE27EBE28D}" srcOrd="0" destOrd="0" presId="urn:microsoft.com/office/officeart/2016/7/layout/RepeatingBendingProcessNew"/>
    <dgm:cxn modelId="{52D0A0C9-D523-4CD9-9807-366A7DCFD570}" type="presOf" srcId="{95806929-8AD0-4727-A990-C70DAAB4D708}" destId="{5989095F-1DEC-453F-8602-A8C60E7B8A67}" srcOrd="0" destOrd="0" presId="urn:microsoft.com/office/officeart/2016/7/layout/RepeatingBendingProcessNew"/>
    <dgm:cxn modelId="{BAA27AE3-9D13-47B1-8602-B11F2D33FA0D}" type="presOf" srcId="{2D058993-0433-49DF-B9BD-B0F452AD2EF0}" destId="{4834C108-9011-4CBF-9F82-00B7C43913B7}" srcOrd="0" destOrd="0" presId="urn:microsoft.com/office/officeart/2016/7/layout/RepeatingBendingProcessNew"/>
    <dgm:cxn modelId="{F460AFE4-3608-4172-B755-16C3DE3EE0B0}" type="presOf" srcId="{2200E5AA-D953-4838-824D-A3EFBBE14842}" destId="{0B4A68AC-E068-4636-B60A-259707C3F1C8}" srcOrd="1" destOrd="0" presId="urn:microsoft.com/office/officeart/2016/7/layout/RepeatingBendingProcessNew"/>
    <dgm:cxn modelId="{3012F3C8-FC7C-489B-9F72-3881E1528ED6}" type="presParOf" srcId="{C113D2A1-B333-4E71-8F33-B9A5AF4A4C5B}" destId="{20D3DF34-30F4-4107-A2D5-36A20F1D5533}" srcOrd="0" destOrd="0" presId="urn:microsoft.com/office/officeart/2016/7/layout/RepeatingBendingProcessNew"/>
    <dgm:cxn modelId="{AF2FED87-3BE5-483C-B9AB-3D9C36F4A0B7}" type="presParOf" srcId="{C113D2A1-B333-4E71-8F33-B9A5AF4A4C5B}" destId="{B25B6694-B398-4B9F-94CD-933C207F76B9}" srcOrd="1" destOrd="0" presId="urn:microsoft.com/office/officeart/2016/7/layout/RepeatingBendingProcessNew"/>
    <dgm:cxn modelId="{7C865756-3374-4140-B90F-E7B28C7CFCE7}" type="presParOf" srcId="{B25B6694-B398-4B9F-94CD-933C207F76B9}" destId="{7E374531-BBC0-40E1-8F8E-1CB3668052D6}" srcOrd="0" destOrd="0" presId="urn:microsoft.com/office/officeart/2016/7/layout/RepeatingBendingProcessNew"/>
    <dgm:cxn modelId="{119C5429-A414-44A6-9D18-2E0AE0844A2E}" type="presParOf" srcId="{C113D2A1-B333-4E71-8F33-B9A5AF4A4C5B}" destId="{5989095F-1DEC-453F-8602-A8C60E7B8A67}" srcOrd="2" destOrd="0" presId="urn:microsoft.com/office/officeart/2016/7/layout/RepeatingBendingProcessNew"/>
    <dgm:cxn modelId="{ADB16B8F-6416-418B-9A84-20E2EAEF3DC9}" type="presParOf" srcId="{C113D2A1-B333-4E71-8F33-B9A5AF4A4C5B}" destId="{62881161-DDE1-47D4-BF3B-D92ADD945D17}" srcOrd="3" destOrd="0" presId="urn:microsoft.com/office/officeart/2016/7/layout/RepeatingBendingProcessNew"/>
    <dgm:cxn modelId="{BA492FAD-1DE4-4A84-AFA1-642E115B811A}" type="presParOf" srcId="{62881161-DDE1-47D4-BF3B-D92ADD945D17}" destId="{FE12F2DA-C75C-4155-9970-A964F60E6056}" srcOrd="0" destOrd="0" presId="urn:microsoft.com/office/officeart/2016/7/layout/RepeatingBendingProcessNew"/>
    <dgm:cxn modelId="{106224BE-BD47-4667-B325-C27DDC7BA02F}" type="presParOf" srcId="{C113D2A1-B333-4E71-8F33-B9A5AF4A4C5B}" destId="{4834C108-9011-4CBF-9F82-00B7C43913B7}" srcOrd="4" destOrd="0" presId="urn:microsoft.com/office/officeart/2016/7/layout/RepeatingBendingProcessNew"/>
    <dgm:cxn modelId="{F26F7BA4-C887-4C95-80FA-28812DB44E61}" type="presParOf" srcId="{C113D2A1-B333-4E71-8F33-B9A5AF4A4C5B}" destId="{BA4B4075-AAA6-4611-9126-F3E3DE4196E2}" srcOrd="5" destOrd="0" presId="urn:microsoft.com/office/officeart/2016/7/layout/RepeatingBendingProcessNew"/>
    <dgm:cxn modelId="{CFDC5ED2-68B3-400E-856F-9378059EAEA5}" type="presParOf" srcId="{BA4B4075-AAA6-4611-9126-F3E3DE4196E2}" destId="{E74B919D-2BF3-463A-AD12-5B8DA25512D0}" srcOrd="0" destOrd="0" presId="urn:microsoft.com/office/officeart/2016/7/layout/RepeatingBendingProcessNew"/>
    <dgm:cxn modelId="{DBCE0DC9-1B15-4E58-A426-C798D7E64C5D}" type="presParOf" srcId="{C113D2A1-B333-4E71-8F33-B9A5AF4A4C5B}" destId="{5010B9A7-5768-4C54-B1BC-5D429DD57076}" srcOrd="6" destOrd="0" presId="urn:microsoft.com/office/officeart/2016/7/layout/RepeatingBendingProcessNew"/>
    <dgm:cxn modelId="{294B3250-A6EB-4CFB-A618-DF16764662B8}" type="presParOf" srcId="{C113D2A1-B333-4E71-8F33-B9A5AF4A4C5B}" destId="{7E5B70E6-FD08-4E7B-8306-7DC25F139E5D}" srcOrd="7" destOrd="0" presId="urn:microsoft.com/office/officeart/2016/7/layout/RepeatingBendingProcessNew"/>
    <dgm:cxn modelId="{464EF395-0F0A-41CA-A6CA-644B2337AA50}" type="presParOf" srcId="{7E5B70E6-FD08-4E7B-8306-7DC25F139E5D}" destId="{0B4A68AC-E068-4636-B60A-259707C3F1C8}" srcOrd="0" destOrd="0" presId="urn:microsoft.com/office/officeart/2016/7/layout/RepeatingBendingProcessNew"/>
    <dgm:cxn modelId="{66742F09-9F5E-4139-8494-E5CC84FC0F13}" type="presParOf" srcId="{C113D2A1-B333-4E71-8F33-B9A5AF4A4C5B}" destId="{1522511E-4AD7-4005-B93D-85BE27EBE28D}" srcOrd="8" destOrd="0" presId="urn:microsoft.com/office/officeart/2016/7/layout/RepeatingBendingProcessNew"/>
    <dgm:cxn modelId="{734D5E14-20E9-4D60-897B-B73ECC1ABBFF}" type="presParOf" srcId="{C113D2A1-B333-4E71-8F33-B9A5AF4A4C5B}" destId="{EDA02749-111D-40B7-909C-879C4906FBD1}" srcOrd="9" destOrd="0" presId="urn:microsoft.com/office/officeart/2016/7/layout/RepeatingBendingProcessNew"/>
    <dgm:cxn modelId="{7F715F4E-FACE-4EF6-8397-34D6DACB7636}" type="presParOf" srcId="{EDA02749-111D-40B7-909C-879C4906FBD1}" destId="{39F4DDE9-8035-4D3B-9C4B-2F1BB00C7208}" srcOrd="0" destOrd="0" presId="urn:microsoft.com/office/officeart/2016/7/layout/RepeatingBendingProcessNew"/>
    <dgm:cxn modelId="{D66530B9-CD0E-41AD-BB93-3A5E0BAE0563}" type="presParOf" srcId="{C113D2A1-B333-4E71-8F33-B9A5AF4A4C5B}" destId="{A4B5B193-10D7-49E0-8047-BB375DBD5A3A}" srcOrd="10" destOrd="0" presId="urn:microsoft.com/office/officeart/2016/7/layout/RepeatingBendingProcessNew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D878A5B3-88BA-4481-95DC-B3CB66658323}" type="doc">
      <dgm:prSet loTypeId="urn:microsoft.com/office/officeart/2008/layout/LinedList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5BFBC22-9834-47C8-80C1-90892340798C}">
      <dgm:prSet/>
      <dgm:spPr/>
      <dgm:t>
        <a:bodyPr/>
        <a:lstStyle/>
        <a:p>
          <a:r>
            <a:rPr lang="en-IN" dirty="0"/>
            <a:t>Registration and login page for user </a:t>
          </a:r>
          <a:endParaRPr lang="en-US" dirty="0"/>
        </a:p>
      </dgm:t>
    </dgm:pt>
    <dgm:pt modelId="{02D03D4C-10DE-41B0-87F9-19C41A1D7194}" type="parTrans" cxnId="{85321FBD-3F67-4DDB-BBCC-5362F02D4CCF}">
      <dgm:prSet/>
      <dgm:spPr/>
      <dgm:t>
        <a:bodyPr/>
        <a:lstStyle/>
        <a:p>
          <a:endParaRPr lang="en-US"/>
        </a:p>
      </dgm:t>
    </dgm:pt>
    <dgm:pt modelId="{B2F26222-1C80-44DB-ACB9-AF5AAB885B86}" type="sibTrans" cxnId="{85321FBD-3F67-4DDB-BBCC-5362F02D4CCF}">
      <dgm:prSet/>
      <dgm:spPr/>
      <dgm:t>
        <a:bodyPr/>
        <a:lstStyle/>
        <a:p>
          <a:endParaRPr lang="en-US"/>
        </a:p>
      </dgm:t>
    </dgm:pt>
    <dgm:pt modelId="{791FB62D-B5B2-454F-B6E0-0BC9DB08E889}">
      <dgm:prSet/>
      <dgm:spPr/>
      <dgm:t>
        <a:bodyPr/>
        <a:lstStyle/>
        <a:p>
          <a:r>
            <a:rPr lang="en-IN" dirty="0"/>
            <a:t>User login page to perform operation on buy or rent a car</a:t>
          </a:r>
          <a:endParaRPr lang="en-US" dirty="0"/>
        </a:p>
      </dgm:t>
    </dgm:pt>
    <dgm:pt modelId="{DAF55416-800B-4C71-A0FD-D4A2AEB3BEDD}" type="parTrans" cxnId="{8B16543E-A3C6-402F-9141-679BB20C3B1F}">
      <dgm:prSet/>
      <dgm:spPr/>
      <dgm:t>
        <a:bodyPr/>
        <a:lstStyle/>
        <a:p>
          <a:endParaRPr lang="en-US"/>
        </a:p>
      </dgm:t>
    </dgm:pt>
    <dgm:pt modelId="{C8937D1D-3B3E-4AE3-B4E8-F706A014A8EF}" type="sibTrans" cxnId="{8B16543E-A3C6-402F-9141-679BB20C3B1F}">
      <dgm:prSet/>
      <dgm:spPr/>
      <dgm:t>
        <a:bodyPr/>
        <a:lstStyle/>
        <a:p>
          <a:endParaRPr lang="en-US"/>
        </a:p>
      </dgm:t>
    </dgm:pt>
    <dgm:pt modelId="{11C90904-9922-46E3-93AE-6A4A56502866}">
      <dgm:prSet/>
      <dgm:spPr/>
      <dgm:t>
        <a:bodyPr/>
        <a:lstStyle/>
        <a:p>
          <a:r>
            <a:rPr lang="en-IN" dirty="0"/>
            <a:t>Main page for displaying cars available and cars not </a:t>
          </a:r>
          <a:r>
            <a:rPr lang="en-IN"/>
            <a:t>available . </a:t>
          </a:r>
          <a:endParaRPr lang="en-US" dirty="0"/>
        </a:p>
      </dgm:t>
    </dgm:pt>
    <dgm:pt modelId="{48F3FA03-9F10-42F6-B994-6B17D391AA7F}" type="parTrans" cxnId="{F6DFC216-4BAD-4418-8E35-F19984D01E64}">
      <dgm:prSet/>
      <dgm:spPr/>
      <dgm:t>
        <a:bodyPr/>
        <a:lstStyle/>
        <a:p>
          <a:endParaRPr lang="en-US"/>
        </a:p>
      </dgm:t>
    </dgm:pt>
    <dgm:pt modelId="{B066D979-ADDF-4F79-A03D-163BD2169554}" type="sibTrans" cxnId="{F6DFC216-4BAD-4418-8E35-F19984D01E64}">
      <dgm:prSet/>
      <dgm:spPr/>
      <dgm:t>
        <a:bodyPr/>
        <a:lstStyle/>
        <a:p>
          <a:endParaRPr lang="en-US"/>
        </a:p>
      </dgm:t>
    </dgm:pt>
    <dgm:pt modelId="{3F2A58BE-4F6A-4D24-94E9-4683D251840B}">
      <dgm:prSet/>
      <dgm:spPr/>
      <dgm:t>
        <a:bodyPr/>
        <a:lstStyle/>
        <a:p>
          <a:r>
            <a:rPr lang="en-IN" dirty="0"/>
            <a:t>Showing orders placed by user </a:t>
          </a:r>
          <a:endParaRPr lang="en-US" dirty="0"/>
        </a:p>
      </dgm:t>
    </dgm:pt>
    <dgm:pt modelId="{5599D92F-0DA6-486D-9B9F-921009ECD88E}" type="parTrans" cxnId="{46EF70A3-114F-4606-AAE1-E0ABC27DE56F}">
      <dgm:prSet/>
      <dgm:spPr/>
      <dgm:t>
        <a:bodyPr/>
        <a:lstStyle/>
        <a:p>
          <a:endParaRPr lang="en-US"/>
        </a:p>
      </dgm:t>
    </dgm:pt>
    <dgm:pt modelId="{DDB6C71E-FF2E-41F2-AC3D-1447B5247286}" type="sibTrans" cxnId="{46EF70A3-114F-4606-AAE1-E0ABC27DE56F}">
      <dgm:prSet/>
      <dgm:spPr/>
      <dgm:t>
        <a:bodyPr/>
        <a:lstStyle/>
        <a:p>
          <a:endParaRPr lang="en-US"/>
        </a:p>
      </dgm:t>
    </dgm:pt>
    <dgm:pt modelId="{C5DA260B-7864-4ADD-B5A1-8F2026D835B2}" type="pres">
      <dgm:prSet presAssocID="{D878A5B3-88BA-4481-95DC-B3CB66658323}" presName="vert0" presStyleCnt="0">
        <dgm:presLayoutVars>
          <dgm:dir/>
          <dgm:animOne val="branch"/>
          <dgm:animLvl val="lvl"/>
        </dgm:presLayoutVars>
      </dgm:prSet>
      <dgm:spPr/>
    </dgm:pt>
    <dgm:pt modelId="{BAC64293-855E-46F7-B71B-688738EFC8A8}" type="pres">
      <dgm:prSet presAssocID="{45BFBC22-9834-47C8-80C1-90892340798C}" presName="thickLine" presStyleLbl="alignNode1" presStyleIdx="0" presStyleCnt="4"/>
      <dgm:spPr/>
    </dgm:pt>
    <dgm:pt modelId="{0DACD859-7E45-4FFA-882D-F5C92F765DE1}" type="pres">
      <dgm:prSet presAssocID="{45BFBC22-9834-47C8-80C1-90892340798C}" presName="horz1" presStyleCnt="0"/>
      <dgm:spPr/>
    </dgm:pt>
    <dgm:pt modelId="{515152AA-4B80-48CE-9DBE-30FE89297DAA}" type="pres">
      <dgm:prSet presAssocID="{45BFBC22-9834-47C8-80C1-90892340798C}" presName="tx1" presStyleLbl="revTx" presStyleIdx="0" presStyleCnt="4"/>
      <dgm:spPr/>
    </dgm:pt>
    <dgm:pt modelId="{2D24BB18-C665-4892-917E-C20443D3484D}" type="pres">
      <dgm:prSet presAssocID="{45BFBC22-9834-47C8-80C1-90892340798C}" presName="vert1" presStyleCnt="0"/>
      <dgm:spPr/>
    </dgm:pt>
    <dgm:pt modelId="{F81A2EC4-1E71-4265-B362-6056E5BAE3C9}" type="pres">
      <dgm:prSet presAssocID="{791FB62D-B5B2-454F-B6E0-0BC9DB08E889}" presName="thickLine" presStyleLbl="alignNode1" presStyleIdx="1" presStyleCnt="4"/>
      <dgm:spPr/>
    </dgm:pt>
    <dgm:pt modelId="{D2E80018-4AD9-486C-96B5-58489A720831}" type="pres">
      <dgm:prSet presAssocID="{791FB62D-B5B2-454F-B6E0-0BC9DB08E889}" presName="horz1" presStyleCnt="0"/>
      <dgm:spPr/>
    </dgm:pt>
    <dgm:pt modelId="{E313979B-A091-4DE3-8328-9960D20B7E47}" type="pres">
      <dgm:prSet presAssocID="{791FB62D-B5B2-454F-B6E0-0BC9DB08E889}" presName="tx1" presStyleLbl="revTx" presStyleIdx="1" presStyleCnt="4"/>
      <dgm:spPr/>
    </dgm:pt>
    <dgm:pt modelId="{B7B2CE32-BEA3-42DD-B743-9769D1234C7B}" type="pres">
      <dgm:prSet presAssocID="{791FB62D-B5B2-454F-B6E0-0BC9DB08E889}" presName="vert1" presStyleCnt="0"/>
      <dgm:spPr/>
    </dgm:pt>
    <dgm:pt modelId="{E285A0D3-9DD4-4C15-A732-62BF628C00A4}" type="pres">
      <dgm:prSet presAssocID="{11C90904-9922-46E3-93AE-6A4A56502866}" presName="thickLine" presStyleLbl="alignNode1" presStyleIdx="2" presStyleCnt="4"/>
      <dgm:spPr/>
    </dgm:pt>
    <dgm:pt modelId="{D7826920-3857-409B-A41A-BA1E2040A4BF}" type="pres">
      <dgm:prSet presAssocID="{11C90904-9922-46E3-93AE-6A4A56502866}" presName="horz1" presStyleCnt="0"/>
      <dgm:spPr/>
    </dgm:pt>
    <dgm:pt modelId="{AB76DA44-A9EA-4585-9491-CC002480E2BF}" type="pres">
      <dgm:prSet presAssocID="{11C90904-9922-46E3-93AE-6A4A56502866}" presName="tx1" presStyleLbl="revTx" presStyleIdx="2" presStyleCnt="4"/>
      <dgm:spPr/>
    </dgm:pt>
    <dgm:pt modelId="{F5DDE310-61ED-461A-8D33-42C8A7C3B043}" type="pres">
      <dgm:prSet presAssocID="{11C90904-9922-46E3-93AE-6A4A56502866}" presName="vert1" presStyleCnt="0"/>
      <dgm:spPr/>
    </dgm:pt>
    <dgm:pt modelId="{994062A0-0F4E-4AE7-82BE-B74FB4607D88}" type="pres">
      <dgm:prSet presAssocID="{3F2A58BE-4F6A-4D24-94E9-4683D251840B}" presName="thickLine" presStyleLbl="alignNode1" presStyleIdx="3" presStyleCnt="4"/>
      <dgm:spPr/>
    </dgm:pt>
    <dgm:pt modelId="{AF3624DC-0DED-4C62-9CB7-7820E13526C2}" type="pres">
      <dgm:prSet presAssocID="{3F2A58BE-4F6A-4D24-94E9-4683D251840B}" presName="horz1" presStyleCnt="0"/>
      <dgm:spPr/>
    </dgm:pt>
    <dgm:pt modelId="{CDFF5C93-DE06-42BA-9885-1EDB9FDAB6FE}" type="pres">
      <dgm:prSet presAssocID="{3F2A58BE-4F6A-4D24-94E9-4683D251840B}" presName="tx1" presStyleLbl="revTx" presStyleIdx="3" presStyleCnt="4"/>
      <dgm:spPr/>
    </dgm:pt>
    <dgm:pt modelId="{47D097B4-C0F8-4DB3-8AFB-A8672E8A428D}" type="pres">
      <dgm:prSet presAssocID="{3F2A58BE-4F6A-4D24-94E9-4683D251840B}" presName="vert1" presStyleCnt="0"/>
      <dgm:spPr/>
    </dgm:pt>
  </dgm:ptLst>
  <dgm:cxnLst>
    <dgm:cxn modelId="{FD59740A-7EDC-4FC9-9F91-F1FACC5567BC}" type="presOf" srcId="{791FB62D-B5B2-454F-B6E0-0BC9DB08E889}" destId="{E313979B-A091-4DE3-8328-9960D20B7E47}" srcOrd="0" destOrd="0" presId="urn:microsoft.com/office/officeart/2008/layout/LinedList"/>
    <dgm:cxn modelId="{F6DFC216-4BAD-4418-8E35-F19984D01E64}" srcId="{D878A5B3-88BA-4481-95DC-B3CB66658323}" destId="{11C90904-9922-46E3-93AE-6A4A56502866}" srcOrd="2" destOrd="0" parTransId="{48F3FA03-9F10-42F6-B994-6B17D391AA7F}" sibTransId="{B066D979-ADDF-4F79-A03D-163BD2169554}"/>
    <dgm:cxn modelId="{C08E0025-ABFC-422D-9775-B2322EBF70C0}" type="presOf" srcId="{3F2A58BE-4F6A-4D24-94E9-4683D251840B}" destId="{CDFF5C93-DE06-42BA-9885-1EDB9FDAB6FE}" srcOrd="0" destOrd="0" presId="urn:microsoft.com/office/officeart/2008/layout/LinedList"/>
    <dgm:cxn modelId="{8B16543E-A3C6-402F-9141-679BB20C3B1F}" srcId="{D878A5B3-88BA-4481-95DC-B3CB66658323}" destId="{791FB62D-B5B2-454F-B6E0-0BC9DB08E889}" srcOrd="1" destOrd="0" parTransId="{DAF55416-800B-4C71-A0FD-D4A2AEB3BEDD}" sibTransId="{C8937D1D-3B3E-4AE3-B4E8-F706A014A8EF}"/>
    <dgm:cxn modelId="{66C08264-8F03-444F-A065-639892823A59}" type="presOf" srcId="{11C90904-9922-46E3-93AE-6A4A56502866}" destId="{AB76DA44-A9EA-4585-9491-CC002480E2BF}" srcOrd="0" destOrd="0" presId="urn:microsoft.com/office/officeart/2008/layout/LinedList"/>
    <dgm:cxn modelId="{46EF70A3-114F-4606-AAE1-E0ABC27DE56F}" srcId="{D878A5B3-88BA-4481-95DC-B3CB66658323}" destId="{3F2A58BE-4F6A-4D24-94E9-4683D251840B}" srcOrd="3" destOrd="0" parTransId="{5599D92F-0DA6-486D-9B9F-921009ECD88E}" sibTransId="{DDB6C71E-FF2E-41F2-AC3D-1447B5247286}"/>
    <dgm:cxn modelId="{85321FBD-3F67-4DDB-BBCC-5362F02D4CCF}" srcId="{D878A5B3-88BA-4481-95DC-B3CB66658323}" destId="{45BFBC22-9834-47C8-80C1-90892340798C}" srcOrd="0" destOrd="0" parTransId="{02D03D4C-10DE-41B0-87F9-19C41A1D7194}" sibTransId="{B2F26222-1C80-44DB-ACB9-AF5AAB885B86}"/>
    <dgm:cxn modelId="{7CBD62F6-C639-47A5-9CC7-66B6C2100849}" type="presOf" srcId="{D878A5B3-88BA-4481-95DC-B3CB66658323}" destId="{C5DA260B-7864-4ADD-B5A1-8F2026D835B2}" srcOrd="0" destOrd="0" presId="urn:microsoft.com/office/officeart/2008/layout/LinedList"/>
    <dgm:cxn modelId="{4F4A32FE-95AA-46EA-BBB9-6E24AA0DCBE1}" type="presOf" srcId="{45BFBC22-9834-47C8-80C1-90892340798C}" destId="{515152AA-4B80-48CE-9DBE-30FE89297DAA}" srcOrd="0" destOrd="0" presId="urn:microsoft.com/office/officeart/2008/layout/LinedList"/>
    <dgm:cxn modelId="{4C425F01-56C8-4ACC-AC35-9A35A37A0D7B}" type="presParOf" srcId="{C5DA260B-7864-4ADD-B5A1-8F2026D835B2}" destId="{BAC64293-855E-46F7-B71B-688738EFC8A8}" srcOrd="0" destOrd="0" presId="urn:microsoft.com/office/officeart/2008/layout/LinedList"/>
    <dgm:cxn modelId="{F4E5542A-9C13-4184-9A12-4B7F657368C9}" type="presParOf" srcId="{C5DA260B-7864-4ADD-B5A1-8F2026D835B2}" destId="{0DACD859-7E45-4FFA-882D-F5C92F765DE1}" srcOrd="1" destOrd="0" presId="urn:microsoft.com/office/officeart/2008/layout/LinedList"/>
    <dgm:cxn modelId="{5F089C1B-C0E5-44F7-B137-F92B068F264A}" type="presParOf" srcId="{0DACD859-7E45-4FFA-882D-F5C92F765DE1}" destId="{515152AA-4B80-48CE-9DBE-30FE89297DAA}" srcOrd="0" destOrd="0" presId="urn:microsoft.com/office/officeart/2008/layout/LinedList"/>
    <dgm:cxn modelId="{93A94495-18E8-4947-9980-DB32C6AF9A80}" type="presParOf" srcId="{0DACD859-7E45-4FFA-882D-F5C92F765DE1}" destId="{2D24BB18-C665-4892-917E-C20443D3484D}" srcOrd="1" destOrd="0" presId="urn:microsoft.com/office/officeart/2008/layout/LinedList"/>
    <dgm:cxn modelId="{FF6AE00E-9EDA-4971-BBAD-6CB6EA1A79B7}" type="presParOf" srcId="{C5DA260B-7864-4ADD-B5A1-8F2026D835B2}" destId="{F81A2EC4-1E71-4265-B362-6056E5BAE3C9}" srcOrd="2" destOrd="0" presId="urn:microsoft.com/office/officeart/2008/layout/LinedList"/>
    <dgm:cxn modelId="{C358175D-F128-461D-9BAC-BA6C5B84666C}" type="presParOf" srcId="{C5DA260B-7864-4ADD-B5A1-8F2026D835B2}" destId="{D2E80018-4AD9-486C-96B5-58489A720831}" srcOrd="3" destOrd="0" presId="urn:microsoft.com/office/officeart/2008/layout/LinedList"/>
    <dgm:cxn modelId="{C23C1CA6-4072-49FA-8030-9BB1A757967F}" type="presParOf" srcId="{D2E80018-4AD9-486C-96B5-58489A720831}" destId="{E313979B-A091-4DE3-8328-9960D20B7E47}" srcOrd="0" destOrd="0" presId="urn:microsoft.com/office/officeart/2008/layout/LinedList"/>
    <dgm:cxn modelId="{3A137093-302E-452A-BA64-9E0A8F1E9402}" type="presParOf" srcId="{D2E80018-4AD9-486C-96B5-58489A720831}" destId="{B7B2CE32-BEA3-42DD-B743-9769D1234C7B}" srcOrd="1" destOrd="0" presId="urn:microsoft.com/office/officeart/2008/layout/LinedList"/>
    <dgm:cxn modelId="{56C8F116-FBA4-478C-8042-7F0CE1AB087D}" type="presParOf" srcId="{C5DA260B-7864-4ADD-B5A1-8F2026D835B2}" destId="{E285A0D3-9DD4-4C15-A732-62BF628C00A4}" srcOrd="4" destOrd="0" presId="urn:microsoft.com/office/officeart/2008/layout/LinedList"/>
    <dgm:cxn modelId="{8FBBE969-3B2B-4A7B-98FD-3885F7590A74}" type="presParOf" srcId="{C5DA260B-7864-4ADD-B5A1-8F2026D835B2}" destId="{D7826920-3857-409B-A41A-BA1E2040A4BF}" srcOrd="5" destOrd="0" presId="urn:microsoft.com/office/officeart/2008/layout/LinedList"/>
    <dgm:cxn modelId="{C11E79EC-AE60-4CF4-AD02-B144DFDEFE35}" type="presParOf" srcId="{D7826920-3857-409B-A41A-BA1E2040A4BF}" destId="{AB76DA44-A9EA-4585-9491-CC002480E2BF}" srcOrd="0" destOrd="0" presId="urn:microsoft.com/office/officeart/2008/layout/LinedList"/>
    <dgm:cxn modelId="{F6660099-C33D-46EA-8A0B-41228368DA50}" type="presParOf" srcId="{D7826920-3857-409B-A41A-BA1E2040A4BF}" destId="{F5DDE310-61ED-461A-8D33-42C8A7C3B043}" srcOrd="1" destOrd="0" presId="urn:microsoft.com/office/officeart/2008/layout/LinedList"/>
    <dgm:cxn modelId="{8F7EDB55-6647-4F50-AAAB-F5CB86275BB8}" type="presParOf" srcId="{C5DA260B-7864-4ADD-B5A1-8F2026D835B2}" destId="{994062A0-0F4E-4AE7-82BE-B74FB4607D88}" srcOrd="6" destOrd="0" presId="urn:microsoft.com/office/officeart/2008/layout/LinedList"/>
    <dgm:cxn modelId="{05A6015C-564F-4770-9AF4-FF36942B697E}" type="presParOf" srcId="{C5DA260B-7864-4ADD-B5A1-8F2026D835B2}" destId="{AF3624DC-0DED-4C62-9CB7-7820E13526C2}" srcOrd="7" destOrd="0" presId="urn:microsoft.com/office/officeart/2008/layout/LinedList"/>
    <dgm:cxn modelId="{4D469356-8EB4-48F6-A330-DA4DB8A9011B}" type="presParOf" srcId="{AF3624DC-0DED-4C62-9CB7-7820E13526C2}" destId="{CDFF5C93-DE06-42BA-9885-1EDB9FDAB6FE}" srcOrd="0" destOrd="0" presId="urn:microsoft.com/office/officeart/2008/layout/LinedList"/>
    <dgm:cxn modelId="{415563F1-426C-457E-9F2D-BA5DBE51D253}" type="presParOf" srcId="{AF3624DC-0DED-4C62-9CB7-7820E13526C2}" destId="{47D097B4-C0F8-4DB3-8AFB-A8672E8A428D}" srcOrd="1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CA82E1C1-FD3F-4C72-B585-9B668A7C63D9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DD224003-6F34-4CA0-86FE-A5F5FC869B1F}">
      <dgm:prSet/>
      <dgm:spPr/>
      <dgm:t>
        <a:bodyPr/>
        <a:lstStyle/>
        <a:p>
          <a:r>
            <a:rPr lang="en-US" dirty="0"/>
            <a:t>Kar </a:t>
          </a:r>
          <a:r>
            <a:rPr lang="en-US" dirty="0" err="1"/>
            <a:t>kiraya</a:t>
          </a:r>
          <a:r>
            <a:rPr lang="en-US" dirty="0"/>
            <a:t> is a web application which is used to buy or rent a car at a time.</a:t>
          </a:r>
        </a:p>
      </dgm:t>
    </dgm:pt>
    <dgm:pt modelId="{883D7B5D-B5C8-4356-8798-AA3166C60AED}" type="parTrans" cxnId="{1504396B-B406-46FA-9976-7A384F917B0E}">
      <dgm:prSet/>
      <dgm:spPr/>
      <dgm:t>
        <a:bodyPr/>
        <a:lstStyle/>
        <a:p>
          <a:endParaRPr lang="en-US"/>
        </a:p>
      </dgm:t>
    </dgm:pt>
    <dgm:pt modelId="{5ED1D79D-BB0A-401F-AC50-CE5FEC7DC29F}" type="sibTrans" cxnId="{1504396B-B406-46FA-9976-7A384F917B0E}">
      <dgm:prSet phldrT="1" phldr="0"/>
      <dgm:spPr/>
      <dgm:t>
        <a:bodyPr/>
        <a:lstStyle/>
        <a:p>
          <a:r>
            <a:rPr lang="en-US"/>
            <a:t>1</a:t>
          </a:r>
          <a:endParaRPr lang="en-US" dirty="0"/>
        </a:p>
      </dgm:t>
    </dgm:pt>
    <dgm:pt modelId="{837A573A-F88B-4A14-862C-0EDF7144EAF3}">
      <dgm:prSet/>
      <dgm:spPr/>
      <dgm:t>
        <a:bodyPr/>
        <a:lstStyle/>
        <a:p>
          <a:r>
            <a:rPr lang="en-GB" dirty="0"/>
            <a:t>Using this application, the end users register online, read the list of cars available and select the car of there need from the list and confirm the order.</a:t>
          </a:r>
          <a:endParaRPr lang="en-US" dirty="0"/>
        </a:p>
      </dgm:t>
    </dgm:pt>
    <dgm:pt modelId="{AD01DC33-3381-44E5-B51A-DF3164C8C552}" type="parTrans" cxnId="{A937C3DD-A18B-467E-A4D9-DD9E476239C6}">
      <dgm:prSet/>
      <dgm:spPr/>
      <dgm:t>
        <a:bodyPr/>
        <a:lstStyle/>
        <a:p>
          <a:endParaRPr lang="en-US"/>
        </a:p>
      </dgm:t>
    </dgm:pt>
    <dgm:pt modelId="{A3BACC03-AC79-4C7C-9DBE-3D217D1C27A2}" type="sibTrans" cxnId="{A937C3DD-A18B-467E-A4D9-DD9E476239C6}">
      <dgm:prSet phldrT="2" phldr="0"/>
      <dgm:spPr/>
      <dgm:t>
        <a:bodyPr/>
        <a:lstStyle/>
        <a:p>
          <a:r>
            <a:rPr lang="en-US"/>
            <a:t>2</a:t>
          </a:r>
          <a:endParaRPr lang="en-US" dirty="0"/>
        </a:p>
      </dgm:t>
    </dgm:pt>
    <dgm:pt modelId="{D03FB104-5A81-45B1-A116-56E1EFEF1250}">
      <dgm:prSet/>
      <dgm:spPr/>
      <dgm:t>
        <a:bodyPr/>
        <a:lstStyle/>
        <a:p>
          <a:r>
            <a:rPr lang="en-GB" dirty="0"/>
            <a:t>In conclusion </a:t>
          </a:r>
          <a:r>
            <a:rPr lang="en-GB" dirty="0" err="1"/>
            <a:t>kar</a:t>
          </a:r>
          <a:r>
            <a:rPr lang="en-GB" dirty="0"/>
            <a:t> </a:t>
          </a:r>
          <a:r>
            <a:rPr lang="en-GB" dirty="0" err="1"/>
            <a:t>kiraya</a:t>
          </a:r>
          <a:r>
            <a:rPr lang="en-GB" dirty="0"/>
            <a:t> stores the data  of each and every car. It makes easier for the user to place the car </a:t>
          </a:r>
          <a:r>
            <a:rPr lang="en-GB" dirty="0" err="1"/>
            <a:t>oder</a:t>
          </a:r>
          <a:r>
            <a:rPr lang="en-GB" dirty="0"/>
            <a:t>.</a:t>
          </a:r>
          <a:endParaRPr lang="en-US" dirty="0"/>
        </a:p>
      </dgm:t>
    </dgm:pt>
    <dgm:pt modelId="{6D8D84A8-779D-4E89-9243-AD68FE76D90C}" type="parTrans" cxnId="{13D5E6A1-F8F5-4007-94B2-690FD4EC25DB}">
      <dgm:prSet/>
      <dgm:spPr/>
      <dgm:t>
        <a:bodyPr/>
        <a:lstStyle/>
        <a:p>
          <a:endParaRPr lang="en-US"/>
        </a:p>
      </dgm:t>
    </dgm:pt>
    <dgm:pt modelId="{12D5C7E2-E2D9-4ACF-AD35-79B0EFF2B807}" type="sibTrans" cxnId="{13D5E6A1-F8F5-4007-94B2-690FD4EC25DB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1264CBFD-0F31-4A0A-AC81-E1822229C473}" type="pres">
      <dgm:prSet presAssocID="{CA82E1C1-FD3F-4C72-B585-9B668A7C63D9}" presName="Name0" presStyleCnt="0">
        <dgm:presLayoutVars>
          <dgm:animLvl val="lvl"/>
          <dgm:resizeHandles val="exact"/>
        </dgm:presLayoutVars>
      </dgm:prSet>
      <dgm:spPr/>
    </dgm:pt>
    <dgm:pt modelId="{5F3EE5C5-1091-4D17-8A17-FE560418591E}" type="pres">
      <dgm:prSet presAssocID="{DD224003-6F34-4CA0-86FE-A5F5FC869B1F}" presName="compositeNode" presStyleCnt="0">
        <dgm:presLayoutVars>
          <dgm:bulletEnabled val="1"/>
        </dgm:presLayoutVars>
      </dgm:prSet>
      <dgm:spPr/>
    </dgm:pt>
    <dgm:pt modelId="{C219BEA8-86FA-4A7D-987B-A4212A6B907A}" type="pres">
      <dgm:prSet presAssocID="{DD224003-6F34-4CA0-86FE-A5F5FC869B1F}" presName="bgRect" presStyleLbl="bgAccFollowNode1" presStyleIdx="0" presStyleCnt="3"/>
      <dgm:spPr/>
    </dgm:pt>
    <dgm:pt modelId="{807DD319-D638-44D8-BF27-6A4981CBCD99}" type="pres">
      <dgm:prSet presAssocID="{5ED1D79D-BB0A-401F-AC50-CE5FEC7DC29F}" presName="sibTransNodeCircle" presStyleLbl="alignNode1" presStyleIdx="0" presStyleCnt="6">
        <dgm:presLayoutVars>
          <dgm:chMax val="0"/>
          <dgm:bulletEnabled/>
        </dgm:presLayoutVars>
      </dgm:prSet>
      <dgm:spPr/>
    </dgm:pt>
    <dgm:pt modelId="{F368399D-0404-4599-9F60-242A612B8A88}" type="pres">
      <dgm:prSet presAssocID="{DD224003-6F34-4CA0-86FE-A5F5FC869B1F}" presName="bottomLine" presStyleLbl="alignNode1" presStyleIdx="1" presStyleCnt="6">
        <dgm:presLayoutVars/>
      </dgm:prSet>
      <dgm:spPr/>
    </dgm:pt>
    <dgm:pt modelId="{F82647C4-C87A-4607-83BF-3595CFA66A8E}" type="pres">
      <dgm:prSet presAssocID="{DD224003-6F34-4CA0-86FE-A5F5FC869B1F}" presName="nodeText" presStyleLbl="bgAccFollowNode1" presStyleIdx="0" presStyleCnt="3">
        <dgm:presLayoutVars>
          <dgm:bulletEnabled val="1"/>
        </dgm:presLayoutVars>
      </dgm:prSet>
      <dgm:spPr/>
    </dgm:pt>
    <dgm:pt modelId="{C86602E8-22AB-4D9D-A555-8686588B6888}" type="pres">
      <dgm:prSet presAssocID="{5ED1D79D-BB0A-401F-AC50-CE5FEC7DC29F}" presName="sibTrans" presStyleCnt="0"/>
      <dgm:spPr/>
    </dgm:pt>
    <dgm:pt modelId="{71B1B3FE-16B3-47CD-A02A-86F3E1A1FFBC}" type="pres">
      <dgm:prSet presAssocID="{837A573A-F88B-4A14-862C-0EDF7144EAF3}" presName="compositeNode" presStyleCnt="0">
        <dgm:presLayoutVars>
          <dgm:bulletEnabled val="1"/>
        </dgm:presLayoutVars>
      </dgm:prSet>
      <dgm:spPr/>
    </dgm:pt>
    <dgm:pt modelId="{30E53740-940A-4C14-8288-8374D9A7B970}" type="pres">
      <dgm:prSet presAssocID="{837A573A-F88B-4A14-862C-0EDF7144EAF3}" presName="bgRect" presStyleLbl="bgAccFollowNode1" presStyleIdx="1" presStyleCnt="3"/>
      <dgm:spPr/>
    </dgm:pt>
    <dgm:pt modelId="{9C50DAA8-6B04-41D9-B93C-20337F4E8AFC}" type="pres">
      <dgm:prSet presAssocID="{A3BACC03-AC79-4C7C-9DBE-3D217D1C27A2}" presName="sibTransNodeCircle" presStyleLbl="alignNode1" presStyleIdx="2" presStyleCnt="6">
        <dgm:presLayoutVars>
          <dgm:chMax val="0"/>
          <dgm:bulletEnabled/>
        </dgm:presLayoutVars>
      </dgm:prSet>
      <dgm:spPr/>
    </dgm:pt>
    <dgm:pt modelId="{8AEDB174-1B13-40C4-BE0A-1F196FE18BD3}" type="pres">
      <dgm:prSet presAssocID="{837A573A-F88B-4A14-862C-0EDF7144EAF3}" presName="bottomLine" presStyleLbl="alignNode1" presStyleIdx="3" presStyleCnt="6">
        <dgm:presLayoutVars/>
      </dgm:prSet>
      <dgm:spPr/>
    </dgm:pt>
    <dgm:pt modelId="{8137860B-B4F4-463A-8A3D-BC266146F53E}" type="pres">
      <dgm:prSet presAssocID="{837A573A-F88B-4A14-862C-0EDF7144EAF3}" presName="nodeText" presStyleLbl="bgAccFollowNode1" presStyleIdx="1" presStyleCnt="3">
        <dgm:presLayoutVars>
          <dgm:bulletEnabled val="1"/>
        </dgm:presLayoutVars>
      </dgm:prSet>
      <dgm:spPr/>
    </dgm:pt>
    <dgm:pt modelId="{E2DB57AD-866C-46E7-97A1-DD3859C934D7}" type="pres">
      <dgm:prSet presAssocID="{A3BACC03-AC79-4C7C-9DBE-3D217D1C27A2}" presName="sibTrans" presStyleCnt="0"/>
      <dgm:spPr/>
    </dgm:pt>
    <dgm:pt modelId="{49A93B72-9DC7-4D22-A14D-9E217F73F3C7}" type="pres">
      <dgm:prSet presAssocID="{D03FB104-5A81-45B1-A116-56E1EFEF1250}" presName="compositeNode" presStyleCnt="0">
        <dgm:presLayoutVars>
          <dgm:bulletEnabled val="1"/>
        </dgm:presLayoutVars>
      </dgm:prSet>
      <dgm:spPr/>
    </dgm:pt>
    <dgm:pt modelId="{D59C9FEC-0EEF-433B-A2A8-27D0CA78C91E}" type="pres">
      <dgm:prSet presAssocID="{D03FB104-5A81-45B1-A116-56E1EFEF1250}" presName="bgRect" presStyleLbl="bgAccFollowNode1" presStyleIdx="2" presStyleCnt="3"/>
      <dgm:spPr/>
    </dgm:pt>
    <dgm:pt modelId="{A46167EB-C893-47DF-A5BA-DBAF43B57A2A}" type="pres">
      <dgm:prSet presAssocID="{12D5C7E2-E2D9-4ACF-AD35-79B0EFF2B807}" presName="sibTransNodeCircle" presStyleLbl="alignNode1" presStyleIdx="4" presStyleCnt="6">
        <dgm:presLayoutVars>
          <dgm:chMax val="0"/>
          <dgm:bulletEnabled/>
        </dgm:presLayoutVars>
      </dgm:prSet>
      <dgm:spPr/>
    </dgm:pt>
    <dgm:pt modelId="{367210CD-A2C9-4167-A9B8-36ADAFC3C74E}" type="pres">
      <dgm:prSet presAssocID="{D03FB104-5A81-45B1-A116-56E1EFEF1250}" presName="bottomLine" presStyleLbl="alignNode1" presStyleIdx="5" presStyleCnt="6">
        <dgm:presLayoutVars/>
      </dgm:prSet>
      <dgm:spPr/>
    </dgm:pt>
    <dgm:pt modelId="{612BA885-7AC8-4F1A-BC07-81D5A7083553}" type="pres">
      <dgm:prSet presAssocID="{D03FB104-5A81-45B1-A116-56E1EFEF1250}" presName="nodeText" presStyleLbl="bgAccFollowNode1" presStyleIdx="2" presStyleCnt="3">
        <dgm:presLayoutVars>
          <dgm:bulletEnabled val="1"/>
        </dgm:presLayoutVars>
      </dgm:prSet>
      <dgm:spPr/>
    </dgm:pt>
  </dgm:ptLst>
  <dgm:cxnLst>
    <dgm:cxn modelId="{A15B7E01-C6EE-438C-87AB-9C9C24FD8BBB}" type="presOf" srcId="{CA82E1C1-FD3F-4C72-B585-9B668A7C63D9}" destId="{1264CBFD-0F31-4A0A-AC81-E1822229C473}" srcOrd="0" destOrd="0" presId="urn:microsoft.com/office/officeart/2016/7/layout/BasicLinearProcessNumbered"/>
    <dgm:cxn modelId="{8C0CEC20-BC09-410F-B123-784A1303CCAD}" type="presOf" srcId="{D03FB104-5A81-45B1-A116-56E1EFEF1250}" destId="{D59C9FEC-0EEF-433B-A2A8-27D0CA78C91E}" srcOrd="0" destOrd="0" presId="urn:microsoft.com/office/officeart/2016/7/layout/BasicLinearProcessNumbered"/>
    <dgm:cxn modelId="{836C1349-A4DC-4B60-A159-4BB5B298AA89}" type="presOf" srcId="{A3BACC03-AC79-4C7C-9DBE-3D217D1C27A2}" destId="{9C50DAA8-6B04-41D9-B93C-20337F4E8AFC}" srcOrd="0" destOrd="0" presId="urn:microsoft.com/office/officeart/2016/7/layout/BasicLinearProcessNumbered"/>
    <dgm:cxn modelId="{1504396B-B406-46FA-9976-7A384F917B0E}" srcId="{CA82E1C1-FD3F-4C72-B585-9B668A7C63D9}" destId="{DD224003-6F34-4CA0-86FE-A5F5FC869B1F}" srcOrd="0" destOrd="0" parTransId="{883D7B5D-B5C8-4356-8798-AA3166C60AED}" sibTransId="{5ED1D79D-BB0A-401F-AC50-CE5FEC7DC29F}"/>
    <dgm:cxn modelId="{B4397A6F-7459-4036-A03B-B475DFC50C14}" type="presOf" srcId="{DD224003-6F34-4CA0-86FE-A5F5FC869B1F}" destId="{C219BEA8-86FA-4A7D-987B-A4212A6B907A}" srcOrd="0" destOrd="0" presId="urn:microsoft.com/office/officeart/2016/7/layout/BasicLinearProcessNumbered"/>
    <dgm:cxn modelId="{3B2D62A1-A614-4202-BC05-F77772B2FA1B}" type="presOf" srcId="{837A573A-F88B-4A14-862C-0EDF7144EAF3}" destId="{8137860B-B4F4-463A-8A3D-BC266146F53E}" srcOrd="1" destOrd="0" presId="urn:microsoft.com/office/officeart/2016/7/layout/BasicLinearProcessNumbered"/>
    <dgm:cxn modelId="{13D5E6A1-F8F5-4007-94B2-690FD4EC25DB}" srcId="{CA82E1C1-FD3F-4C72-B585-9B668A7C63D9}" destId="{D03FB104-5A81-45B1-A116-56E1EFEF1250}" srcOrd="2" destOrd="0" parTransId="{6D8D84A8-779D-4E89-9243-AD68FE76D90C}" sibTransId="{12D5C7E2-E2D9-4ACF-AD35-79B0EFF2B807}"/>
    <dgm:cxn modelId="{1FFA0EB5-8A12-4F5D-BD32-F29EAF4A1E18}" type="presOf" srcId="{12D5C7E2-E2D9-4ACF-AD35-79B0EFF2B807}" destId="{A46167EB-C893-47DF-A5BA-DBAF43B57A2A}" srcOrd="0" destOrd="0" presId="urn:microsoft.com/office/officeart/2016/7/layout/BasicLinearProcessNumbered"/>
    <dgm:cxn modelId="{9E3F37BF-AC7B-4B2D-97BD-EB1E4C332352}" type="presOf" srcId="{5ED1D79D-BB0A-401F-AC50-CE5FEC7DC29F}" destId="{807DD319-D638-44D8-BF27-6A4981CBCD99}" srcOrd="0" destOrd="0" presId="urn:microsoft.com/office/officeart/2016/7/layout/BasicLinearProcessNumbered"/>
    <dgm:cxn modelId="{0EE7DDD1-B1A9-46A8-B63C-1A85DC2FEBC0}" type="presOf" srcId="{837A573A-F88B-4A14-862C-0EDF7144EAF3}" destId="{30E53740-940A-4C14-8288-8374D9A7B970}" srcOrd="0" destOrd="0" presId="urn:microsoft.com/office/officeart/2016/7/layout/BasicLinearProcessNumbered"/>
    <dgm:cxn modelId="{A937C3DD-A18B-467E-A4D9-DD9E476239C6}" srcId="{CA82E1C1-FD3F-4C72-B585-9B668A7C63D9}" destId="{837A573A-F88B-4A14-862C-0EDF7144EAF3}" srcOrd="1" destOrd="0" parTransId="{AD01DC33-3381-44E5-B51A-DF3164C8C552}" sibTransId="{A3BACC03-AC79-4C7C-9DBE-3D217D1C27A2}"/>
    <dgm:cxn modelId="{967DC3EE-27AA-41BC-A418-D4322426556F}" type="presOf" srcId="{DD224003-6F34-4CA0-86FE-A5F5FC869B1F}" destId="{F82647C4-C87A-4607-83BF-3595CFA66A8E}" srcOrd="1" destOrd="0" presId="urn:microsoft.com/office/officeart/2016/7/layout/BasicLinearProcessNumbered"/>
    <dgm:cxn modelId="{848C91F3-A188-479F-A8DE-00BC546496C6}" type="presOf" srcId="{D03FB104-5A81-45B1-A116-56E1EFEF1250}" destId="{612BA885-7AC8-4F1A-BC07-81D5A7083553}" srcOrd="1" destOrd="0" presId="urn:microsoft.com/office/officeart/2016/7/layout/BasicLinearProcessNumbered"/>
    <dgm:cxn modelId="{7397B0FC-06B1-4478-96F4-0926713CC33F}" type="presParOf" srcId="{1264CBFD-0F31-4A0A-AC81-E1822229C473}" destId="{5F3EE5C5-1091-4D17-8A17-FE560418591E}" srcOrd="0" destOrd="0" presId="urn:microsoft.com/office/officeart/2016/7/layout/BasicLinearProcessNumbered"/>
    <dgm:cxn modelId="{74067F58-5D93-4B73-8F28-3971C792DC90}" type="presParOf" srcId="{5F3EE5C5-1091-4D17-8A17-FE560418591E}" destId="{C219BEA8-86FA-4A7D-987B-A4212A6B907A}" srcOrd="0" destOrd="0" presId="urn:microsoft.com/office/officeart/2016/7/layout/BasicLinearProcessNumbered"/>
    <dgm:cxn modelId="{E59E6289-05C6-4854-86A9-331B1DF49789}" type="presParOf" srcId="{5F3EE5C5-1091-4D17-8A17-FE560418591E}" destId="{807DD319-D638-44D8-BF27-6A4981CBCD99}" srcOrd="1" destOrd="0" presId="urn:microsoft.com/office/officeart/2016/7/layout/BasicLinearProcessNumbered"/>
    <dgm:cxn modelId="{233D93C1-ACE5-4DB8-AFDB-246A3CE344A9}" type="presParOf" srcId="{5F3EE5C5-1091-4D17-8A17-FE560418591E}" destId="{F368399D-0404-4599-9F60-242A612B8A88}" srcOrd="2" destOrd="0" presId="urn:microsoft.com/office/officeart/2016/7/layout/BasicLinearProcessNumbered"/>
    <dgm:cxn modelId="{E3F6E42F-61F5-4BA6-B6CB-E4FBF9D46624}" type="presParOf" srcId="{5F3EE5C5-1091-4D17-8A17-FE560418591E}" destId="{F82647C4-C87A-4607-83BF-3595CFA66A8E}" srcOrd="3" destOrd="0" presId="urn:microsoft.com/office/officeart/2016/7/layout/BasicLinearProcessNumbered"/>
    <dgm:cxn modelId="{94302CBD-316B-4458-8868-FD1E057A5F51}" type="presParOf" srcId="{1264CBFD-0F31-4A0A-AC81-E1822229C473}" destId="{C86602E8-22AB-4D9D-A555-8686588B6888}" srcOrd="1" destOrd="0" presId="urn:microsoft.com/office/officeart/2016/7/layout/BasicLinearProcessNumbered"/>
    <dgm:cxn modelId="{1F2D307D-F5B3-435D-947D-739A155A0FBA}" type="presParOf" srcId="{1264CBFD-0F31-4A0A-AC81-E1822229C473}" destId="{71B1B3FE-16B3-47CD-A02A-86F3E1A1FFBC}" srcOrd="2" destOrd="0" presId="urn:microsoft.com/office/officeart/2016/7/layout/BasicLinearProcessNumbered"/>
    <dgm:cxn modelId="{B89FF7DE-FB9D-4015-B717-CF042CCC3A6D}" type="presParOf" srcId="{71B1B3FE-16B3-47CD-A02A-86F3E1A1FFBC}" destId="{30E53740-940A-4C14-8288-8374D9A7B970}" srcOrd="0" destOrd="0" presId="urn:microsoft.com/office/officeart/2016/7/layout/BasicLinearProcessNumbered"/>
    <dgm:cxn modelId="{A3CC1A30-FC6B-4B29-9657-69572ED48A3E}" type="presParOf" srcId="{71B1B3FE-16B3-47CD-A02A-86F3E1A1FFBC}" destId="{9C50DAA8-6B04-41D9-B93C-20337F4E8AFC}" srcOrd="1" destOrd="0" presId="urn:microsoft.com/office/officeart/2016/7/layout/BasicLinearProcessNumbered"/>
    <dgm:cxn modelId="{9E4E3184-B04C-4A9C-8036-98FAD3715AAE}" type="presParOf" srcId="{71B1B3FE-16B3-47CD-A02A-86F3E1A1FFBC}" destId="{8AEDB174-1B13-40C4-BE0A-1F196FE18BD3}" srcOrd="2" destOrd="0" presId="urn:microsoft.com/office/officeart/2016/7/layout/BasicLinearProcessNumbered"/>
    <dgm:cxn modelId="{E6FF23E4-3C57-43F6-ADB0-DEE735DB70D6}" type="presParOf" srcId="{71B1B3FE-16B3-47CD-A02A-86F3E1A1FFBC}" destId="{8137860B-B4F4-463A-8A3D-BC266146F53E}" srcOrd="3" destOrd="0" presId="urn:microsoft.com/office/officeart/2016/7/layout/BasicLinearProcessNumbered"/>
    <dgm:cxn modelId="{A7D18D7A-66ED-457B-8AF7-94B2F61371B7}" type="presParOf" srcId="{1264CBFD-0F31-4A0A-AC81-E1822229C473}" destId="{E2DB57AD-866C-46E7-97A1-DD3859C934D7}" srcOrd="3" destOrd="0" presId="urn:microsoft.com/office/officeart/2016/7/layout/BasicLinearProcessNumbered"/>
    <dgm:cxn modelId="{214B61D6-A508-49B5-8635-10943FC9B300}" type="presParOf" srcId="{1264CBFD-0F31-4A0A-AC81-E1822229C473}" destId="{49A93B72-9DC7-4D22-A14D-9E217F73F3C7}" srcOrd="4" destOrd="0" presId="urn:microsoft.com/office/officeart/2016/7/layout/BasicLinearProcessNumbered"/>
    <dgm:cxn modelId="{39D19061-2490-4049-A66A-03F2BBBA1B6A}" type="presParOf" srcId="{49A93B72-9DC7-4D22-A14D-9E217F73F3C7}" destId="{D59C9FEC-0EEF-433B-A2A8-27D0CA78C91E}" srcOrd="0" destOrd="0" presId="urn:microsoft.com/office/officeart/2016/7/layout/BasicLinearProcessNumbered"/>
    <dgm:cxn modelId="{145502BC-00A1-4B2A-BEB4-938425D2D453}" type="presParOf" srcId="{49A93B72-9DC7-4D22-A14D-9E217F73F3C7}" destId="{A46167EB-C893-47DF-A5BA-DBAF43B57A2A}" srcOrd="1" destOrd="0" presId="urn:microsoft.com/office/officeart/2016/7/layout/BasicLinearProcessNumbered"/>
    <dgm:cxn modelId="{4162292F-9537-4FC0-A43A-E68CFAAD4887}" type="presParOf" srcId="{49A93B72-9DC7-4D22-A14D-9E217F73F3C7}" destId="{367210CD-A2C9-4167-A9B8-36ADAFC3C74E}" srcOrd="2" destOrd="0" presId="urn:microsoft.com/office/officeart/2016/7/layout/BasicLinearProcessNumbered"/>
    <dgm:cxn modelId="{B37F94CE-1494-4E13-A2E4-1284264AB81E}" type="presParOf" srcId="{49A93B72-9DC7-4D22-A14D-9E217F73F3C7}" destId="{612BA885-7AC8-4F1A-BC07-81D5A708355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7B7D7AD-AC6F-4541-86CC-8F66DE0FB32C}">
      <dsp:nvSpPr>
        <dsp:cNvPr id="0" name=""/>
        <dsp:cNvSpPr/>
      </dsp:nvSpPr>
      <dsp:spPr>
        <a:xfrm>
          <a:off x="0" y="531"/>
          <a:ext cx="106591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435E889-7903-4555-9722-D6F182A929FC}">
      <dsp:nvSpPr>
        <dsp:cNvPr id="0" name=""/>
        <dsp:cNvSpPr/>
      </dsp:nvSpPr>
      <dsp:spPr>
        <a:xfrm>
          <a:off x="0" y="531"/>
          <a:ext cx="1065911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 dirty="0"/>
            <a:t>Introduction</a:t>
          </a:r>
          <a:endParaRPr lang="en-US" sz="4000" kern="1200" dirty="0"/>
        </a:p>
      </dsp:txBody>
      <dsp:txXfrm>
        <a:off x="0" y="531"/>
        <a:ext cx="10659110" cy="870055"/>
      </dsp:txXfrm>
    </dsp:sp>
    <dsp:sp modelId="{4534C055-6C75-4743-94F1-0F5289F06628}">
      <dsp:nvSpPr>
        <dsp:cNvPr id="0" name=""/>
        <dsp:cNvSpPr/>
      </dsp:nvSpPr>
      <dsp:spPr>
        <a:xfrm>
          <a:off x="0" y="870586"/>
          <a:ext cx="106591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4879F36-1AFC-4520-8BE0-F1767F2666C5}">
      <dsp:nvSpPr>
        <dsp:cNvPr id="0" name=""/>
        <dsp:cNvSpPr/>
      </dsp:nvSpPr>
      <dsp:spPr>
        <a:xfrm>
          <a:off x="0" y="870586"/>
          <a:ext cx="1065911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 dirty="0"/>
            <a:t>Database of Car rental and buying</a:t>
          </a:r>
          <a:endParaRPr lang="en-US" sz="4000" kern="1200" dirty="0"/>
        </a:p>
      </dsp:txBody>
      <dsp:txXfrm>
        <a:off x="0" y="870586"/>
        <a:ext cx="10659110" cy="870055"/>
      </dsp:txXfrm>
    </dsp:sp>
    <dsp:sp modelId="{B6821A48-139E-413A-9787-4FE9C221FBEA}">
      <dsp:nvSpPr>
        <dsp:cNvPr id="0" name=""/>
        <dsp:cNvSpPr/>
      </dsp:nvSpPr>
      <dsp:spPr>
        <a:xfrm>
          <a:off x="0" y="1740641"/>
          <a:ext cx="106591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0876C84-2FEB-4AFD-8494-AAB7C1345C5E}">
      <dsp:nvSpPr>
        <dsp:cNvPr id="0" name=""/>
        <dsp:cNvSpPr/>
      </dsp:nvSpPr>
      <dsp:spPr>
        <a:xfrm>
          <a:off x="0" y="1740641"/>
          <a:ext cx="1065911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/>
            <a:t>Modules of the project </a:t>
          </a:r>
          <a:endParaRPr lang="en-US" sz="4000" kern="1200"/>
        </a:p>
      </dsp:txBody>
      <dsp:txXfrm>
        <a:off x="0" y="1740641"/>
        <a:ext cx="10659110" cy="870055"/>
      </dsp:txXfrm>
    </dsp:sp>
    <dsp:sp modelId="{0760A430-36F3-489C-934D-0156C469372C}">
      <dsp:nvSpPr>
        <dsp:cNvPr id="0" name=""/>
        <dsp:cNvSpPr/>
      </dsp:nvSpPr>
      <dsp:spPr>
        <a:xfrm>
          <a:off x="0" y="2610696"/>
          <a:ext cx="106591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743D90-7F1E-4012-AA9D-8AF3B8CABA43}">
      <dsp:nvSpPr>
        <dsp:cNvPr id="0" name=""/>
        <dsp:cNvSpPr/>
      </dsp:nvSpPr>
      <dsp:spPr>
        <a:xfrm>
          <a:off x="0" y="2610696"/>
          <a:ext cx="1065911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/>
            <a:t>Conclusion </a:t>
          </a:r>
          <a:endParaRPr lang="en-US" sz="4000" kern="1200"/>
        </a:p>
      </dsp:txBody>
      <dsp:txXfrm>
        <a:off x="0" y="2610696"/>
        <a:ext cx="10659110" cy="870055"/>
      </dsp:txXfrm>
    </dsp:sp>
    <dsp:sp modelId="{5C62F06C-8A01-4356-AF48-589A6868ACF9}">
      <dsp:nvSpPr>
        <dsp:cNvPr id="0" name=""/>
        <dsp:cNvSpPr/>
      </dsp:nvSpPr>
      <dsp:spPr>
        <a:xfrm>
          <a:off x="0" y="3480751"/>
          <a:ext cx="1065911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273E119-A8CA-40EE-8CFD-C2F9ED4426C1}">
      <dsp:nvSpPr>
        <dsp:cNvPr id="0" name=""/>
        <dsp:cNvSpPr/>
      </dsp:nvSpPr>
      <dsp:spPr>
        <a:xfrm>
          <a:off x="0" y="3480751"/>
          <a:ext cx="10659110" cy="87005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t" anchorCtr="0">
          <a:noAutofit/>
        </a:bodyPr>
        <a:lstStyle/>
        <a:p>
          <a:pPr marL="0" lvl="0" indent="0" algn="l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4000" kern="1200" dirty="0"/>
            <a:t>Reference</a:t>
          </a:r>
          <a:endParaRPr lang="en-US" sz="4000" kern="1200" dirty="0"/>
        </a:p>
      </dsp:txBody>
      <dsp:txXfrm>
        <a:off x="0" y="3480751"/>
        <a:ext cx="10659110" cy="870055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6131F1A-435E-43A0-8509-FA57882794F0}">
      <dsp:nvSpPr>
        <dsp:cNvPr id="0" name=""/>
        <dsp:cNvSpPr/>
      </dsp:nvSpPr>
      <dsp:spPr>
        <a:xfrm>
          <a:off x="0" y="0"/>
          <a:ext cx="7391090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3AA8DBD-E071-4194-B53E-3123A0A1CA00}">
      <dsp:nvSpPr>
        <dsp:cNvPr id="0" name=""/>
        <dsp:cNvSpPr/>
      </dsp:nvSpPr>
      <dsp:spPr>
        <a:xfrm>
          <a:off x="0" y="0"/>
          <a:ext cx="7391090" cy="20023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CAR RENTAL AND BUYING SYSTEM (CRBS) is a web-based system for a company that rents out and buy cars. </a:t>
          </a:r>
        </a:p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This system enables the company to make their services available to the public through the internet and also keep records about their services.</a:t>
          </a:r>
          <a:endParaRPr lang="en-US" sz="2400" kern="1200" dirty="0"/>
        </a:p>
      </dsp:txBody>
      <dsp:txXfrm>
        <a:off x="0" y="0"/>
        <a:ext cx="7391090" cy="2002336"/>
      </dsp:txXfrm>
    </dsp:sp>
    <dsp:sp modelId="{696AD3F0-9043-45F9-93DD-D2A2817A420D}">
      <dsp:nvSpPr>
        <dsp:cNvPr id="0" name=""/>
        <dsp:cNvSpPr/>
      </dsp:nvSpPr>
      <dsp:spPr>
        <a:xfrm>
          <a:off x="0" y="2002336"/>
          <a:ext cx="7391090" cy="0"/>
        </a:xfrm>
        <a:prstGeom prst="line">
          <a:avLst/>
        </a:prstGeom>
        <a:solidFill>
          <a:schemeClr val="accent2">
            <a:hueOff val="-1487691"/>
            <a:satOff val="-636"/>
            <a:lumOff val="8430"/>
            <a:alphaOff val="0"/>
          </a:schemeClr>
        </a:solidFill>
        <a:ln w="12700" cap="flat" cmpd="sng" algn="ctr">
          <a:solidFill>
            <a:schemeClr val="accent2">
              <a:hueOff val="-1487691"/>
              <a:satOff val="-636"/>
              <a:lumOff val="84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287CB10-972F-4DA0-8F1F-20A84B89DE41}">
      <dsp:nvSpPr>
        <dsp:cNvPr id="0" name=""/>
        <dsp:cNvSpPr/>
      </dsp:nvSpPr>
      <dsp:spPr>
        <a:xfrm>
          <a:off x="0" y="2002336"/>
          <a:ext cx="7391090" cy="20023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 dirty="0"/>
            <a:t>.</a:t>
          </a:r>
          <a:endParaRPr lang="en-US" sz="2400" kern="1200" dirty="0"/>
        </a:p>
      </dsp:txBody>
      <dsp:txXfrm>
        <a:off x="0" y="2002336"/>
        <a:ext cx="7391090" cy="200233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CA46B9C-A5CE-4457-834F-8F2ACA9B7A40}">
      <dsp:nvSpPr>
        <dsp:cNvPr id="0" name=""/>
        <dsp:cNvSpPr/>
      </dsp:nvSpPr>
      <dsp:spPr>
        <a:xfrm>
          <a:off x="659263" y="326939"/>
          <a:ext cx="1955812" cy="19558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E9375D-B5C4-4F11-B5AE-114C845A46FC}">
      <dsp:nvSpPr>
        <dsp:cNvPr id="0" name=""/>
        <dsp:cNvSpPr/>
      </dsp:nvSpPr>
      <dsp:spPr>
        <a:xfrm>
          <a:off x="1076075" y="743751"/>
          <a:ext cx="1122187" cy="1122187"/>
        </a:xfrm>
        <a:prstGeom prst="rect">
          <a:avLst/>
        </a:prstGeom>
        <a:blipFill>
          <a:blip xmlns:r="http://schemas.openxmlformats.org/officeDocument/2006/relationships" r:embed="rId1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E9BADED-A902-4E3E-8682-2D335C6DB0F2}">
      <dsp:nvSpPr>
        <dsp:cNvPr id="0" name=""/>
        <dsp:cNvSpPr/>
      </dsp:nvSpPr>
      <dsp:spPr>
        <a:xfrm>
          <a:off x="34044" y="2467005"/>
          <a:ext cx="3206250" cy="165986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1200" kern="1200" dirty="0"/>
        </a:p>
        <a:p>
          <a:pPr marL="0" lvl="0" indent="0" algn="ctr" defTabSz="5334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200" kern="1200" dirty="0"/>
            <a:t>​Kar </a:t>
          </a:r>
          <a:r>
            <a:rPr lang="en-US" sz="1200" kern="1200" dirty="0" err="1"/>
            <a:t>Kiraya</a:t>
          </a:r>
          <a:r>
            <a:rPr lang="en-US" sz="1200" kern="1200" dirty="0"/>
            <a:t> is a car rental and buying application , known for its user friendly features.</a:t>
          </a:r>
          <a:endParaRPr lang="en-US" sz="1100" kern="1200" dirty="0"/>
        </a:p>
      </dsp:txBody>
      <dsp:txXfrm>
        <a:off x="34044" y="2467005"/>
        <a:ext cx="3206250" cy="1659868"/>
      </dsp:txXfrm>
    </dsp:sp>
    <dsp:sp modelId="{BE4EE298-B9BB-4D39-BAA4-77C62852A2EF}">
      <dsp:nvSpPr>
        <dsp:cNvPr id="0" name=""/>
        <dsp:cNvSpPr/>
      </dsp:nvSpPr>
      <dsp:spPr>
        <a:xfrm>
          <a:off x="4426607" y="340156"/>
          <a:ext cx="1955812" cy="19558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846517D-B31B-4FE3-87FB-71EA93781E36}">
      <dsp:nvSpPr>
        <dsp:cNvPr id="0" name=""/>
        <dsp:cNvSpPr/>
      </dsp:nvSpPr>
      <dsp:spPr>
        <a:xfrm>
          <a:off x="4843419" y="756969"/>
          <a:ext cx="1122187" cy="1122187"/>
        </a:xfrm>
        <a:prstGeom prst="rect">
          <a:avLst/>
        </a:prstGeom>
        <a:blipFill>
          <a:blip xmlns:r="http://schemas.openxmlformats.org/officeDocument/2006/relationships" r:embed="rId2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22F36FA-F797-489A-9881-B395E553CC76}">
      <dsp:nvSpPr>
        <dsp:cNvPr id="0" name=""/>
        <dsp:cNvSpPr/>
      </dsp:nvSpPr>
      <dsp:spPr>
        <a:xfrm>
          <a:off x="3801388" y="2506656"/>
          <a:ext cx="3206250" cy="1606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Kar </a:t>
          </a:r>
          <a:r>
            <a:rPr lang="en-US" sz="1400" kern="1200" dirty="0" err="1"/>
            <a:t>kiraya</a:t>
          </a:r>
          <a:r>
            <a:rPr lang="en-US" sz="1400" kern="1200" dirty="0"/>
            <a:t> application changes its menu according to the time . </a:t>
          </a:r>
        </a:p>
      </dsp:txBody>
      <dsp:txXfrm>
        <a:off x="3801388" y="2506656"/>
        <a:ext cx="3206250" cy="1606999"/>
      </dsp:txXfrm>
    </dsp:sp>
    <dsp:sp modelId="{22771C56-4407-4332-A1A9-9F3582E357A4}">
      <dsp:nvSpPr>
        <dsp:cNvPr id="0" name=""/>
        <dsp:cNvSpPr/>
      </dsp:nvSpPr>
      <dsp:spPr>
        <a:xfrm>
          <a:off x="8193951" y="332909"/>
          <a:ext cx="1955812" cy="1955812"/>
        </a:xfrm>
        <a:prstGeom prst="round2DiagRect">
          <a:avLst>
            <a:gd name="adj1" fmla="val 29727"/>
            <a:gd name="adj2" fmla="val 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FE27ACF-D891-41D0-BEE3-B924E26318A1}">
      <dsp:nvSpPr>
        <dsp:cNvPr id="0" name=""/>
        <dsp:cNvSpPr/>
      </dsp:nvSpPr>
      <dsp:spPr>
        <a:xfrm>
          <a:off x="8610763" y="749721"/>
          <a:ext cx="1122187" cy="1122187"/>
        </a:xfrm>
        <a:prstGeom prst="rect">
          <a:avLst/>
        </a:prstGeom>
        <a:blipFill>
          <a:blip xmlns:r="http://schemas.openxmlformats.org/officeDocument/2006/relationships" r:embed="rId3"/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BE020FB-42F0-4E83-870A-9E9055F5C3FC}">
      <dsp:nvSpPr>
        <dsp:cNvPr id="0" name=""/>
        <dsp:cNvSpPr/>
      </dsp:nvSpPr>
      <dsp:spPr>
        <a:xfrm>
          <a:off x="7568732" y="2484914"/>
          <a:ext cx="3206250" cy="163598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US" sz="1400" kern="1200" dirty="0"/>
            <a:t>Kar </a:t>
          </a:r>
          <a:r>
            <a:rPr lang="en-US" sz="1400" kern="1200" dirty="0" err="1"/>
            <a:t>kiraya</a:t>
          </a:r>
          <a:r>
            <a:rPr lang="en-US" sz="1400" kern="1200" dirty="0"/>
            <a:t>  IS COMPLETELY CUSTOMER CENTRIC.</a:t>
          </a:r>
        </a:p>
      </dsp:txBody>
      <dsp:txXfrm>
        <a:off x="7568732" y="2484914"/>
        <a:ext cx="3206250" cy="1635989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DE4B83D-BE59-4B87-82B3-12A6F208DE13}">
      <dsp:nvSpPr>
        <dsp:cNvPr id="0" name=""/>
        <dsp:cNvSpPr/>
      </dsp:nvSpPr>
      <dsp:spPr>
        <a:xfrm>
          <a:off x="0" y="2518"/>
          <a:ext cx="7407929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A441480-BC56-4C44-8622-759B7AE8CC73}">
      <dsp:nvSpPr>
        <dsp:cNvPr id="0" name=""/>
        <dsp:cNvSpPr/>
      </dsp:nvSpPr>
      <dsp:spPr>
        <a:xfrm>
          <a:off x="0" y="2518"/>
          <a:ext cx="7407929" cy="1717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700" b="1" kern="1200" dirty="0"/>
            <a:t>Kar </a:t>
          </a:r>
          <a:r>
            <a:rPr lang="en-IN" sz="2700" b="1" kern="1200" dirty="0" err="1"/>
            <a:t>Kiraya</a:t>
          </a:r>
          <a:r>
            <a:rPr lang="en-IN" sz="2700" b="1" kern="1200" dirty="0"/>
            <a:t> </a:t>
          </a:r>
          <a:r>
            <a:rPr lang="en-IN" sz="2700" kern="1200" dirty="0"/>
            <a:t>is an  car rental and buying  platform. This system will allow you to choose the option of buying or renting which increases the scope of business by reducing the labour cost involved .</a:t>
          </a:r>
          <a:endParaRPr lang="en-US" sz="2700" kern="1200" dirty="0"/>
        </a:p>
      </dsp:txBody>
      <dsp:txXfrm>
        <a:off x="0" y="2518"/>
        <a:ext cx="7407929" cy="1717337"/>
      </dsp:txXfrm>
    </dsp:sp>
    <dsp:sp modelId="{8B1C780B-C060-498A-AA81-4BE4644D9DAA}">
      <dsp:nvSpPr>
        <dsp:cNvPr id="0" name=""/>
        <dsp:cNvSpPr/>
      </dsp:nvSpPr>
      <dsp:spPr>
        <a:xfrm>
          <a:off x="0" y="1719855"/>
          <a:ext cx="7407929" cy="0"/>
        </a:xfrm>
        <a:prstGeom prst="line">
          <a:avLst/>
        </a:prstGeom>
        <a:solidFill>
          <a:schemeClr val="accent2">
            <a:hueOff val="-743846"/>
            <a:satOff val="-318"/>
            <a:lumOff val="4215"/>
            <a:alphaOff val="0"/>
          </a:schemeClr>
        </a:solidFill>
        <a:ln w="12700" cap="flat" cmpd="sng" algn="ctr">
          <a:solidFill>
            <a:schemeClr val="accent2">
              <a:hueOff val="-743846"/>
              <a:satOff val="-318"/>
              <a:lumOff val="42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7A01F3C-72AD-4C9F-B993-67E51157DB88}">
      <dsp:nvSpPr>
        <dsp:cNvPr id="0" name=""/>
        <dsp:cNvSpPr/>
      </dsp:nvSpPr>
      <dsp:spPr>
        <a:xfrm>
          <a:off x="0" y="1719855"/>
          <a:ext cx="7407929" cy="1717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700" kern="1200" dirty="0"/>
            <a:t>The system allows users to quickly and easily manage an online menu of cars available which customers can browse and use to place orders with a just few clicks.</a:t>
          </a:r>
          <a:endParaRPr lang="en-US" sz="2700" kern="1200" dirty="0"/>
        </a:p>
      </dsp:txBody>
      <dsp:txXfrm>
        <a:off x="0" y="1719855"/>
        <a:ext cx="7407929" cy="1717337"/>
      </dsp:txXfrm>
    </dsp:sp>
    <dsp:sp modelId="{0105F1E2-14CA-47FC-B1CA-AFF419D2D311}">
      <dsp:nvSpPr>
        <dsp:cNvPr id="0" name=""/>
        <dsp:cNvSpPr/>
      </dsp:nvSpPr>
      <dsp:spPr>
        <a:xfrm>
          <a:off x="0" y="3437193"/>
          <a:ext cx="7407929" cy="0"/>
        </a:xfrm>
        <a:prstGeom prst="line">
          <a:avLst/>
        </a:prstGeom>
        <a:solidFill>
          <a:schemeClr val="accent2">
            <a:hueOff val="-1487691"/>
            <a:satOff val="-636"/>
            <a:lumOff val="8430"/>
            <a:alphaOff val="0"/>
          </a:schemeClr>
        </a:solidFill>
        <a:ln w="12700" cap="flat" cmpd="sng" algn="ctr">
          <a:solidFill>
            <a:schemeClr val="accent2">
              <a:hueOff val="-1487691"/>
              <a:satOff val="-636"/>
              <a:lumOff val="84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4FC3F73-B940-49AB-BF53-879440DFF7B5}">
      <dsp:nvSpPr>
        <dsp:cNvPr id="0" name=""/>
        <dsp:cNvSpPr/>
      </dsp:nvSpPr>
      <dsp:spPr>
        <a:xfrm>
          <a:off x="0" y="3437193"/>
          <a:ext cx="7407929" cy="171733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2870" tIns="102870" rIns="102870" bIns="102870" numCol="1" spcCol="1270" anchor="t" anchorCtr="0">
          <a:noAutofit/>
        </a:bodyPr>
        <a:lstStyle/>
        <a:p>
          <a:pPr marL="0" lvl="0" indent="0" algn="l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700" kern="1200" dirty="0"/>
            <a:t>The application greatly simplifies the renting and buying  process for the customer.</a:t>
          </a:r>
          <a:endParaRPr lang="en-US" sz="2700" kern="1200" dirty="0"/>
        </a:p>
      </dsp:txBody>
      <dsp:txXfrm>
        <a:off x="0" y="3437193"/>
        <a:ext cx="7407929" cy="1717337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0EB2FBD-D66E-4616-920D-F41653BC79AA}">
      <dsp:nvSpPr>
        <dsp:cNvPr id="0" name=""/>
        <dsp:cNvSpPr/>
      </dsp:nvSpPr>
      <dsp:spPr>
        <a:xfrm>
          <a:off x="2681595" y="639392"/>
          <a:ext cx="49408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080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15518" y="682489"/>
        <a:ext cx="26234" cy="5246"/>
      </dsp:txXfrm>
    </dsp:sp>
    <dsp:sp modelId="{80606FAB-7776-40F3-8B40-5C00349E7DF3}">
      <dsp:nvSpPr>
        <dsp:cNvPr id="0" name=""/>
        <dsp:cNvSpPr/>
      </dsp:nvSpPr>
      <dsp:spPr>
        <a:xfrm>
          <a:off x="402176" y="747"/>
          <a:ext cx="2281218" cy="1368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To produce a complete online solution to bridge the gap between showrooms  and the user.</a:t>
          </a:r>
          <a:endParaRPr lang="en-US" sz="1600" kern="1200" dirty="0"/>
        </a:p>
      </dsp:txBody>
      <dsp:txXfrm>
        <a:off x="402176" y="747"/>
        <a:ext cx="2281218" cy="1368731"/>
      </dsp:txXfrm>
    </dsp:sp>
    <dsp:sp modelId="{5AD23C0C-00F0-45D1-A9DA-52A0F66FFDA8}">
      <dsp:nvSpPr>
        <dsp:cNvPr id="0" name=""/>
        <dsp:cNvSpPr/>
      </dsp:nvSpPr>
      <dsp:spPr>
        <a:xfrm>
          <a:off x="1542785" y="1367678"/>
          <a:ext cx="2805899" cy="494080"/>
        </a:xfrm>
        <a:custGeom>
          <a:avLst/>
          <a:gdLst/>
          <a:ahLst/>
          <a:cxnLst/>
          <a:rect l="0" t="0" r="0" b="0"/>
          <a:pathLst>
            <a:path>
              <a:moveTo>
                <a:pt x="2805899" y="0"/>
              </a:moveTo>
              <a:lnTo>
                <a:pt x="2805899" y="264140"/>
              </a:lnTo>
              <a:lnTo>
                <a:pt x="0" y="264140"/>
              </a:lnTo>
              <a:lnTo>
                <a:pt x="0" y="49408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74372" y="1612095"/>
        <a:ext cx="142726" cy="5246"/>
      </dsp:txXfrm>
    </dsp:sp>
    <dsp:sp modelId="{631A2CE6-D1D0-42C1-B21F-F2DEAF14651F}">
      <dsp:nvSpPr>
        <dsp:cNvPr id="0" name=""/>
        <dsp:cNvSpPr/>
      </dsp:nvSpPr>
      <dsp:spPr>
        <a:xfrm>
          <a:off x="3208075" y="747"/>
          <a:ext cx="2281218" cy="136873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To provide increased convenience and transparency to both users and clients.</a:t>
          </a:r>
          <a:endParaRPr lang="en-US" sz="1600" kern="1200" dirty="0"/>
        </a:p>
      </dsp:txBody>
      <dsp:txXfrm>
        <a:off x="3208075" y="747"/>
        <a:ext cx="2281218" cy="1368731"/>
      </dsp:txXfrm>
    </dsp:sp>
    <dsp:sp modelId="{35B17C49-A78E-45C9-90E7-195A6DEC8579}">
      <dsp:nvSpPr>
        <dsp:cNvPr id="0" name=""/>
        <dsp:cNvSpPr/>
      </dsp:nvSpPr>
      <dsp:spPr>
        <a:xfrm>
          <a:off x="2681595" y="2532804"/>
          <a:ext cx="49408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080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15518" y="2575901"/>
        <a:ext cx="26234" cy="5246"/>
      </dsp:txXfrm>
    </dsp:sp>
    <dsp:sp modelId="{B00A734C-A527-445A-B5C2-5C55A5FFF445}">
      <dsp:nvSpPr>
        <dsp:cNvPr id="0" name=""/>
        <dsp:cNvSpPr/>
      </dsp:nvSpPr>
      <dsp:spPr>
        <a:xfrm>
          <a:off x="402176" y="1894158"/>
          <a:ext cx="2281218" cy="136873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To increase returning customers</a:t>
          </a:r>
          <a:endParaRPr lang="en-US" sz="1600" kern="1200" dirty="0"/>
        </a:p>
      </dsp:txBody>
      <dsp:txXfrm>
        <a:off x="402176" y="1894158"/>
        <a:ext cx="2281218" cy="1368731"/>
      </dsp:txXfrm>
    </dsp:sp>
    <dsp:sp modelId="{C32C6A1A-C6EB-40C9-BBF8-CE465E8A6CC2}">
      <dsp:nvSpPr>
        <dsp:cNvPr id="0" name=""/>
        <dsp:cNvSpPr/>
      </dsp:nvSpPr>
      <dsp:spPr>
        <a:xfrm>
          <a:off x="1542785" y="3261090"/>
          <a:ext cx="2805899" cy="494080"/>
        </a:xfrm>
        <a:custGeom>
          <a:avLst/>
          <a:gdLst/>
          <a:ahLst/>
          <a:cxnLst/>
          <a:rect l="0" t="0" r="0" b="0"/>
          <a:pathLst>
            <a:path>
              <a:moveTo>
                <a:pt x="2805899" y="0"/>
              </a:moveTo>
              <a:lnTo>
                <a:pt x="2805899" y="264140"/>
              </a:lnTo>
              <a:lnTo>
                <a:pt x="0" y="264140"/>
              </a:lnTo>
              <a:lnTo>
                <a:pt x="0" y="49408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74372" y="3505506"/>
        <a:ext cx="142726" cy="5246"/>
      </dsp:txXfrm>
    </dsp:sp>
    <dsp:sp modelId="{4DAC4FE8-97A4-4590-9E7F-D230CF42D197}">
      <dsp:nvSpPr>
        <dsp:cNvPr id="0" name=""/>
        <dsp:cNvSpPr/>
      </dsp:nvSpPr>
      <dsp:spPr>
        <a:xfrm>
          <a:off x="3208075" y="1894158"/>
          <a:ext cx="2281218" cy="136873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To provide abundant employment opportunities.</a:t>
          </a:r>
          <a:endParaRPr lang="en-US" sz="1600" kern="1200" dirty="0"/>
        </a:p>
      </dsp:txBody>
      <dsp:txXfrm>
        <a:off x="3208075" y="1894158"/>
        <a:ext cx="2281218" cy="1368731"/>
      </dsp:txXfrm>
    </dsp:sp>
    <dsp:sp modelId="{9FD6E5B2-A5F6-4EFD-B346-F73AC0F80442}">
      <dsp:nvSpPr>
        <dsp:cNvPr id="0" name=""/>
        <dsp:cNvSpPr/>
      </dsp:nvSpPr>
      <dsp:spPr>
        <a:xfrm>
          <a:off x="402176" y="3787570"/>
          <a:ext cx="2281218" cy="136873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1600" kern="1200" dirty="0"/>
            <a:t>To become available to small – scale business as well.</a:t>
          </a:r>
          <a:endParaRPr lang="en-US" sz="1600" kern="1200" dirty="0"/>
        </a:p>
      </dsp:txBody>
      <dsp:txXfrm>
        <a:off x="402176" y="3787570"/>
        <a:ext cx="2281218" cy="1368731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5CFCC66-B0E1-49C7-92B8-5AD01772A0B9}">
      <dsp:nvSpPr>
        <dsp:cNvPr id="0" name=""/>
        <dsp:cNvSpPr/>
      </dsp:nvSpPr>
      <dsp:spPr>
        <a:xfrm>
          <a:off x="0" y="629"/>
          <a:ext cx="7117918" cy="147308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E7F928-46D3-4F3E-B0BD-029B27BFAF2B}">
      <dsp:nvSpPr>
        <dsp:cNvPr id="0" name=""/>
        <dsp:cNvSpPr/>
      </dsp:nvSpPr>
      <dsp:spPr>
        <a:xfrm>
          <a:off x="445607" y="332073"/>
          <a:ext cx="810195" cy="810195"/>
        </a:xfrm>
        <a:prstGeom prst="rect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7C51D44-FCFA-4B6D-BABB-40254F8D7F88}">
      <dsp:nvSpPr>
        <dsp:cNvPr id="0" name=""/>
        <dsp:cNvSpPr/>
      </dsp:nvSpPr>
      <dsp:spPr>
        <a:xfrm>
          <a:off x="1701410" y="629"/>
          <a:ext cx="5416507" cy="1473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901" tIns="155901" rIns="155901" bIns="155901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Database to store user profiles , cars available</a:t>
          </a:r>
          <a:endParaRPr lang="en-US" sz="2300" kern="1200" dirty="0"/>
        </a:p>
      </dsp:txBody>
      <dsp:txXfrm>
        <a:off x="1701410" y="629"/>
        <a:ext cx="5416507" cy="1473082"/>
      </dsp:txXfrm>
    </dsp:sp>
    <dsp:sp modelId="{4D854E37-24ED-4E3B-B6A2-D9CA655EE621}">
      <dsp:nvSpPr>
        <dsp:cNvPr id="0" name=""/>
        <dsp:cNvSpPr/>
      </dsp:nvSpPr>
      <dsp:spPr>
        <a:xfrm>
          <a:off x="0" y="1841983"/>
          <a:ext cx="7117918" cy="147308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3B87C14-02F0-4BE5-976E-A5519327F927}">
      <dsp:nvSpPr>
        <dsp:cNvPr id="0" name=""/>
        <dsp:cNvSpPr/>
      </dsp:nvSpPr>
      <dsp:spPr>
        <a:xfrm>
          <a:off x="445607" y="2173426"/>
          <a:ext cx="810195" cy="810195"/>
        </a:xfrm>
        <a:prstGeom prst="rect">
          <a:avLst/>
        </a:prstGeom>
        <a:blipFill>
          <a:blip xmlns:r="http://schemas.openxmlformats.org/officeDocument/2006/relationships" r:embed="rId3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91EBA35-B44E-4373-8190-F02FCDD95AD1}">
      <dsp:nvSpPr>
        <dsp:cNvPr id="0" name=""/>
        <dsp:cNvSpPr/>
      </dsp:nvSpPr>
      <dsp:spPr>
        <a:xfrm>
          <a:off x="1701410" y="1841983"/>
          <a:ext cx="5416507" cy="1473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901" tIns="155901" rIns="155901" bIns="155901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Adding features including user sign up flow , sign in flow , car search , buy or rent a car adding car to the list to buy or rent.</a:t>
          </a:r>
          <a:endParaRPr lang="en-US" sz="2300" kern="1200" dirty="0"/>
        </a:p>
      </dsp:txBody>
      <dsp:txXfrm>
        <a:off x="1701410" y="1841983"/>
        <a:ext cx="5416507" cy="1473082"/>
      </dsp:txXfrm>
    </dsp:sp>
    <dsp:sp modelId="{F12C8F54-7883-4450-B248-880F1A5BF9E0}">
      <dsp:nvSpPr>
        <dsp:cNvPr id="0" name=""/>
        <dsp:cNvSpPr/>
      </dsp:nvSpPr>
      <dsp:spPr>
        <a:xfrm>
          <a:off x="0" y="3683336"/>
          <a:ext cx="7117918" cy="1473082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8E1AF73-FE3A-4B7C-93A0-9758449A3A9E}">
      <dsp:nvSpPr>
        <dsp:cNvPr id="0" name=""/>
        <dsp:cNvSpPr/>
      </dsp:nvSpPr>
      <dsp:spPr>
        <a:xfrm>
          <a:off x="445607" y="4014780"/>
          <a:ext cx="810195" cy="810195"/>
        </a:xfrm>
        <a:prstGeom prst="rect">
          <a:avLst/>
        </a:prstGeom>
        <a:blipFill>
          <a:blip xmlns:r="http://schemas.openxmlformats.org/officeDocument/2006/relationships" r:embed="rId5" cstate="print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8EA69A4-382D-4BEF-8C26-99F7DB9F5EEF}">
      <dsp:nvSpPr>
        <dsp:cNvPr id="0" name=""/>
        <dsp:cNvSpPr/>
      </dsp:nvSpPr>
      <dsp:spPr>
        <a:xfrm>
          <a:off x="1701410" y="3683336"/>
          <a:ext cx="5416507" cy="14730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5901" tIns="155901" rIns="155901" bIns="155901" numCol="1" spcCol="1270" anchor="ctr" anchorCtr="0">
          <a:noAutofit/>
        </a:bodyPr>
        <a:lstStyle/>
        <a:p>
          <a:pPr marL="0" lvl="0" indent="0" algn="l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300" kern="1200" dirty="0"/>
            <a:t>Provide list of order placed.</a:t>
          </a:r>
          <a:endParaRPr lang="en-US" sz="2300" kern="1200" dirty="0"/>
        </a:p>
      </dsp:txBody>
      <dsp:txXfrm>
        <a:off x="1701410" y="3683336"/>
        <a:ext cx="5416507" cy="1473082"/>
      </dsp:txXfrm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5B6694-B398-4B9F-94CD-933C207F76B9}">
      <dsp:nvSpPr>
        <dsp:cNvPr id="0" name=""/>
        <dsp:cNvSpPr/>
      </dsp:nvSpPr>
      <dsp:spPr>
        <a:xfrm>
          <a:off x="2681595" y="639392"/>
          <a:ext cx="49408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080" y="45720"/>
              </a:lnTo>
            </a:path>
          </a:pathLst>
        </a:custGeom>
        <a:noFill/>
        <a:ln w="635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15518" y="682489"/>
        <a:ext cx="26234" cy="5246"/>
      </dsp:txXfrm>
    </dsp:sp>
    <dsp:sp modelId="{20D3DF34-30F4-4107-A2D5-36A20F1D5533}">
      <dsp:nvSpPr>
        <dsp:cNvPr id="0" name=""/>
        <dsp:cNvSpPr/>
      </dsp:nvSpPr>
      <dsp:spPr>
        <a:xfrm>
          <a:off x="402176" y="747"/>
          <a:ext cx="2281218" cy="1368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There should be sufficient network bandwidth </a:t>
          </a:r>
          <a:endParaRPr lang="en-US" sz="2000" kern="1200"/>
        </a:p>
      </dsp:txBody>
      <dsp:txXfrm>
        <a:off x="402176" y="747"/>
        <a:ext cx="2281218" cy="1368731"/>
      </dsp:txXfrm>
    </dsp:sp>
    <dsp:sp modelId="{62881161-DDE1-47D4-BF3B-D92ADD945D17}">
      <dsp:nvSpPr>
        <dsp:cNvPr id="0" name=""/>
        <dsp:cNvSpPr/>
      </dsp:nvSpPr>
      <dsp:spPr>
        <a:xfrm>
          <a:off x="1542785" y="1367678"/>
          <a:ext cx="2805899" cy="494080"/>
        </a:xfrm>
        <a:custGeom>
          <a:avLst/>
          <a:gdLst/>
          <a:ahLst/>
          <a:cxnLst/>
          <a:rect l="0" t="0" r="0" b="0"/>
          <a:pathLst>
            <a:path>
              <a:moveTo>
                <a:pt x="2805899" y="0"/>
              </a:moveTo>
              <a:lnTo>
                <a:pt x="2805899" y="264140"/>
              </a:lnTo>
              <a:lnTo>
                <a:pt x="0" y="264140"/>
              </a:lnTo>
              <a:lnTo>
                <a:pt x="0" y="494080"/>
              </a:lnTo>
            </a:path>
          </a:pathLst>
        </a:custGeom>
        <a:noFill/>
        <a:ln w="635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74372" y="1612095"/>
        <a:ext cx="142726" cy="5246"/>
      </dsp:txXfrm>
    </dsp:sp>
    <dsp:sp modelId="{5989095F-1DEC-453F-8602-A8C60E7B8A67}">
      <dsp:nvSpPr>
        <dsp:cNvPr id="0" name=""/>
        <dsp:cNvSpPr/>
      </dsp:nvSpPr>
      <dsp:spPr>
        <a:xfrm>
          <a:off x="3208075" y="747"/>
          <a:ext cx="2281218" cy="1368731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Maintaibility – easy to mainatian </a:t>
          </a:r>
          <a:endParaRPr lang="en-US" sz="2000" kern="1200"/>
        </a:p>
      </dsp:txBody>
      <dsp:txXfrm>
        <a:off x="3208075" y="747"/>
        <a:ext cx="2281218" cy="1368731"/>
      </dsp:txXfrm>
    </dsp:sp>
    <dsp:sp modelId="{BA4B4075-AAA6-4611-9126-F3E3DE4196E2}">
      <dsp:nvSpPr>
        <dsp:cNvPr id="0" name=""/>
        <dsp:cNvSpPr/>
      </dsp:nvSpPr>
      <dsp:spPr>
        <a:xfrm>
          <a:off x="2681595" y="2532804"/>
          <a:ext cx="49408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080" y="45720"/>
              </a:lnTo>
            </a:path>
          </a:pathLst>
        </a:custGeom>
        <a:noFill/>
        <a:ln w="635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15518" y="2575901"/>
        <a:ext cx="26234" cy="5246"/>
      </dsp:txXfrm>
    </dsp:sp>
    <dsp:sp modelId="{4834C108-9011-4CBF-9F82-00B7C43913B7}">
      <dsp:nvSpPr>
        <dsp:cNvPr id="0" name=""/>
        <dsp:cNvSpPr/>
      </dsp:nvSpPr>
      <dsp:spPr>
        <a:xfrm>
          <a:off x="402176" y="1894158"/>
          <a:ext cx="2281218" cy="1368731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Performance / response time – fast response.</a:t>
          </a:r>
          <a:endParaRPr lang="en-US" sz="2000" kern="1200"/>
        </a:p>
      </dsp:txBody>
      <dsp:txXfrm>
        <a:off x="402176" y="1894158"/>
        <a:ext cx="2281218" cy="1368731"/>
      </dsp:txXfrm>
    </dsp:sp>
    <dsp:sp modelId="{7E5B70E6-FD08-4E7B-8306-7DC25F139E5D}">
      <dsp:nvSpPr>
        <dsp:cNvPr id="0" name=""/>
        <dsp:cNvSpPr/>
      </dsp:nvSpPr>
      <dsp:spPr>
        <a:xfrm>
          <a:off x="1542785" y="3261090"/>
          <a:ext cx="2805899" cy="494080"/>
        </a:xfrm>
        <a:custGeom>
          <a:avLst/>
          <a:gdLst/>
          <a:ahLst/>
          <a:cxnLst/>
          <a:rect l="0" t="0" r="0" b="0"/>
          <a:pathLst>
            <a:path>
              <a:moveTo>
                <a:pt x="2805899" y="0"/>
              </a:moveTo>
              <a:lnTo>
                <a:pt x="2805899" y="264140"/>
              </a:lnTo>
              <a:lnTo>
                <a:pt x="0" y="264140"/>
              </a:lnTo>
              <a:lnTo>
                <a:pt x="0" y="494080"/>
              </a:lnTo>
            </a:path>
          </a:pathLst>
        </a:custGeom>
        <a:noFill/>
        <a:ln w="63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874372" y="3505506"/>
        <a:ext cx="142726" cy="5246"/>
      </dsp:txXfrm>
    </dsp:sp>
    <dsp:sp modelId="{5010B9A7-5768-4C54-B1BC-5D429DD57076}">
      <dsp:nvSpPr>
        <dsp:cNvPr id="0" name=""/>
        <dsp:cNvSpPr/>
      </dsp:nvSpPr>
      <dsp:spPr>
        <a:xfrm>
          <a:off x="3208075" y="1894158"/>
          <a:ext cx="2281218" cy="1368731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Usability by target user community – easy to use </a:t>
          </a:r>
          <a:endParaRPr lang="en-US" sz="2000" kern="1200"/>
        </a:p>
      </dsp:txBody>
      <dsp:txXfrm>
        <a:off x="3208075" y="1894158"/>
        <a:ext cx="2281218" cy="1368731"/>
      </dsp:txXfrm>
    </dsp:sp>
    <dsp:sp modelId="{EDA02749-111D-40B7-909C-879C4906FBD1}">
      <dsp:nvSpPr>
        <dsp:cNvPr id="0" name=""/>
        <dsp:cNvSpPr/>
      </dsp:nvSpPr>
      <dsp:spPr>
        <a:xfrm>
          <a:off x="2681595" y="4426216"/>
          <a:ext cx="494080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494080" y="45720"/>
              </a:lnTo>
            </a:path>
          </a:pathLst>
        </a:custGeom>
        <a:noFill/>
        <a:ln w="63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500" kern="1200"/>
        </a:p>
      </dsp:txBody>
      <dsp:txXfrm>
        <a:off x="2915518" y="4469312"/>
        <a:ext cx="26234" cy="5246"/>
      </dsp:txXfrm>
    </dsp:sp>
    <dsp:sp modelId="{1522511E-4AD7-4005-B93D-85BE27EBE28D}">
      <dsp:nvSpPr>
        <dsp:cNvPr id="0" name=""/>
        <dsp:cNvSpPr/>
      </dsp:nvSpPr>
      <dsp:spPr>
        <a:xfrm>
          <a:off x="402176" y="3787570"/>
          <a:ext cx="2281218" cy="1368731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Expandibility needs to be future proof or upgradable </a:t>
          </a:r>
          <a:endParaRPr lang="en-US" sz="2000" kern="1200"/>
        </a:p>
      </dsp:txBody>
      <dsp:txXfrm>
        <a:off x="402176" y="3787570"/>
        <a:ext cx="2281218" cy="1368731"/>
      </dsp:txXfrm>
    </dsp:sp>
    <dsp:sp modelId="{A4B5B193-10D7-49E0-8047-BB375DBD5A3A}">
      <dsp:nvSpPr>
        <dsp:cNvPr id="0" name=""/>
        <dsp:cNvSpPr/>
      </dsp:nvSpPr>
      <dsp:spPr>
        <a:xfrm>
          <a:off x="3208075" y="3787570"/>
          <a:ext cx="2281218" cy="1368731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1782" tIns="117334" rIns="111782" bIns="117334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2000" kern="1200"/>
            <a:t>Safety – should be secure to use </a:t>
          </a:r>
          <a:endParaRPr lang="en-US" sz="2000" kern="1200"/>
        </a:p>
      </dsp:txBody>
      <dsp:txXfrm>
        <a:off x="3208075" y="3787570"/>
        <a:ext cx="2281218" cy="1368731"/>
      </dsp:txXfrm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C64293-855E-46F7-B71B-688738EFC8A8}">
      <dsp:nvSpPr>
        <dsp:cNvPr id="0" name=""/>
        <dsp:cNvSpPr/>
      </dsp:nvSpPr>
      <dsp:spPr>
        <a:xfrm>
          <a:off x="0" y="0"/>
          <a:ext cx="7117918" cy="0"/>
        </a:xfrm>
        <a:prstGeom prst="lin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5152AA-4B80-48CE-9DBE-30FE89297DAA}">
      <dsp:nvSpPr>
        <dsp:cNvPr id="0" name=""/>
        <dsp:cNvSpPr/>
      </dsp:nvSpPr>
      <dsp:spPr>
        <a:xfrm>
          <a:off x="0" y="0"/>
          <a:ext cx="7117918" cy="1289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Registration and login page for user </a:t>
          </a:r>
          <a:endParaRPr lang="en-US" sz="3600" kern="1200" dirty="0"/>
        </a:p>
      </dsp:txBody>
      <dsp:txXfrm>
        <a:off x="0" y="0"/>
        <a:ext cx="7117918" cy="1289262"/>
      </dsp:txXfrm>
    </dsp:sp>
    <dsp:sp modelId="{F81A2EC4-1E71-4265-B362-6056E5BAE3C9}">
      <dsp:nvSpPr>
        <dsp:cNvPr id="0" name=""/>
        <dsp:cNvSpPr/>
      </dsp:nvSpPr>
      <dsp:spPr>
        <a:xfrm>
          <a:off x="0" y="1289262"/>
          <a:ext cx="7117918" cy="0"/>
        </a:xfrm>
        <a:prstGeom prst="line">
          <a:avLst/>
        </a:prstGeom>
        <a:solidFill>
          <a:schemeClr val="accent2">
            <a:hueOff val="-495897"/>
            <a:satOff val="-212"/>
            <a:lumOff val="2810"/>
            <a:alphaOff val="0"/>
          </a:schemeClr>
        </a:solidFill>
        <a:ln w="12700" cap="flat" cmpd="sng" algn="ctr">
          <a:solidFill>
            <a:schemeClr val="accent2">
              <a:hueOff val="-495897"/>
              <a:satOff val="-212"/>
              <a:lumOff val="281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313979B-A091-4DE3-8328-9960D20B7E47}">
      <dsp:nvSpPr>
        <dsp:cNvPr id="0" name=""/>
        <dsp:cNvSpPr/>
      </dsp:nvSpPr>
      <dsp:spPr>
        <a:xfrm>
          <a:off x="0" y="1289262"/>
          <a:ext cx="7117918" cy="1289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User login page to perform operation on buy or rent a car</a:t>
          </a:r>
          <a:endParaRPr lang="en-US" sz="3600" kern="1200" dirty="0"/>
        </a:p>
      </dsp:txBody>
      <dsp:txXfrm>
        <a:off x="0" y="1289262"/>
        <a:ext cx="7117918" cy="1289262"/>
      </dsp:txXfrm>
    </dsp:sp>
    <dsp:sp modelId="{E285A0D3-9DD4-4C15-A732-62BF628C00A4}">
      <dsp:nvSpPr>
        <dsp:cNvPr id="0" name=""/>
        <dsp:cNvSpPr/>
      </dsp:nvSpPr>
      <dsp:spPr>
        <a:xfrm>
          <a:off x="0" y="2578524"/>
          <a:ext cx="7117918" cy="0"/>
        </a:xfrm>
        <a:prstGeom prst="line">
          <a:avLst/>
        </a:prstGeom>
        <a:solidFill>
          <a:schemeClr val="accent2">
            <a:hueOff val="-991794"/>
            <a:satOff val="-424"/>
            <a:lumOff val="5620"/>
            <a:alphaOff val="0"/>
          </a:schemeClr>
        </a:solidFill>
        <a:ln w="12700" cap="flat" cmpd="sng" algn="ctr">
          <a:solidFill>
            <a:schemeClr val="accent2">
              <a:hueOff val="-991794"/>
              <a:satOff val="-424"/>
              <a:lumOff val="562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B76DA44-A9EA-4585-9491-CC002480E2BF}">
      <dsp:nvSpPr>
        <dsp:cNvPr id="0" name=""/>
        <dsp:cNvSpPr/>
      </dsp:nvSpPr>
      <dsp:spPr>
        <a:xfrm>
          <a:off x="0" y="2578524"/>
          <a:ext cx="7117918" cy="1289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Main page for displaying cars available and cars not </a:t>
          </a:r>
          <a:r>
            <a:rPr lang="en-IN" sz="3600" kern="1200"/>
            <a:t>available . </a:t>
          </a:r>
          <a:endParaRPr lang="en-US" sz="3600" kern="1200" dirty="0"/>
        </a:p>
      </dsp:txBody>
      <dsp:txXfrm>
        <a:off x="0" y="2578524"/>
        <a:ext cx="7117918" cy="1289262"/>
      </dsp:txXfrm>
    </dsp:sp>
    <dsp:sp modelId="{994062A0-0F4E-4AE7-82BE-B74FB4607D88}">
      <dsp:nvSpPr>
        <dsp:cNvPr id="0" name=""/>
        <dsp:cNvSpPr/>
      </dsp:nvSpPr>
      <dsp:spPr>
        <a:xfrm>
          <a:off x="0" y="3867786"/>
          <a:ext cx="7117918" cy="0"/>
        </a:xfrm>
        <a:prstGeom prst="line">
          <a:avLst/>
        </a:prstGeom>
        <a:solidFill>
          <a:schemeClr val="accent2">
            <a:hueOff val="-1487691"/>
            <a:satOff val="-636"/>
            <a:lumOff val="8430"/>
            <a:alphaOff val="0"/>
          </a:schemeClr>
        </a:solidFill>
        <a:ln w="12700" cap="flat" cmpd="sng" algn="ctr">
          <a:solidFill>
            <a:schemeClr val="accent2">
              <a:hueOff val="-1487691"/>
              <a:satOff val="-636"/>
              <a:lumOff val="843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DFF5C93-DE06-42BA-9885-1EDB9FDAB6FE}">
      <dsp:nvSpPr>
        <dsp:cNvPr id="0" name=""/>
        <dsp:cNvSpPr/>
      </dsp:nvSpPr>
      <dsp:spPr>
        <a:xfrm>
          <a:off x="0" y="3867786"/>
          <a:ext cx="7117918" cy="128926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137160" rIns="137160" bIns="137160" numCol="1" spcCol="1270" anchor="t" anchorCtr="0">
          <a:noAutofit/>
        </a:bodyPr>
        <a:lstStyle/>
        <a:p>
          <a:pPr marL="0" lvl="0" indent="0" algn="l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IN" sz="3600" kern="1200" dirty="0"/>
            <a:t>Showing orders placed by user </a:t>
          </a:r>
          <a:endParaRPr lang="en-US" sz="3600" kern="1200" dirty="0"/>
        </a:p>
      </dsp:txBody>
      <dsp:txXfrm>
        <a:off x="0" y="3867786"/>
        <a:ext cx="7117918" cy="1289262"/>
      </dsp:txXfrm>
    </dsp:sp>
  </dsp:spTree>
</dsp:drawing>
</file>

<file path=ppt/diagrams/drawing9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19BEA8-86FA-4A7D-987B-A4212A6B907A}">
      <dsp:nvSpPr>
        <dsp:cNvPr id="0" name=""/>
        <dsp:cNvSpPr/>
      </dsp:nvSpPr>
      <dsp:spPr>
        <a:xfrm>
          <a:off x="0" y="1407763"/>
          <a:ext cx="2456988" cy="3439783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556" tIns="330200" rIns="191556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Kar </a:t>
          </a:r>
          <a:r>
            <a:rPr lang="en-US" sz="1500" kern="1200" dirty="0" err="1"/>
            <a:t>kiraya</a:t>
          </a:r>
          <a:r>
            <a:rPr lang="en-US" sz="1500" kern="1200" dirty="0"/>
            <a:t> is a web application which is used to buy or rent a car at a time.</a:t>
          </a:r>
        </a:p>
      </dsp:txBody>
      <dsp:txXfrm>
        <a:off x="0" y="2714881"/>
        <a:ext cx="2456988" cy="2063870"/>
      </dsp:txXfrm>
    </dsp:sp>
    <dsp:sp modelId="{807DD319-D638-44D8-BF27-6A4981CBCD99}">
      <dsp:nvSpPr>
        <dsp:cNvPr id="0" name=""/>
        <dsp:cNvSpPr/>
      </dsp:nvSpPr>
      <dsp:spPr>
        <a:xfrm>
          <a:off x="712526" y="1751742"/>
          <a:ext cx="1031935" cy="1031935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454" tIns="12700" rIns="8045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1</a:t>
          </a:r>
          <a:endParaRPr lang="en-US" sz="4800" kern="1200" dirty="0"/>
        </a:p>
      </dsp:txBody>
      <dsp:txXfrm>
        <a:off x="863649" y="1902865"/>
        <a:ext cx="729689" cy="729689"/>
      </dsp:txXfrm>
    </dsp:sp>
    <dsp:sp modelId="{F368399D-0404-4599-9F60-242A612B8A88}">
      <dsp:nvSpPr>
        <dsp:cNvPr id="0" name=""/>
        <dsp:cNvSpPr/>
      </dsp:nvSpPr>
      <dsp:spPr>
        <a:xfrm>
          <a:off x="0" y="4847475"/>
          <a:ext cx="2456988" cy="7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E53740-940A-4C14-8288-8374D9A7B970}">
      <dsp:nvSpPr>
        <dsp:cNvPr id="0" name=""/>
        <dsp:cNvSpPr/>
      </dsp:nvSpPr>
      <dsp:spPr>
        <a:xfrm>
          <a:off x="2702686" y="1407763"/>
          <a:ext cx="2456988" cy="3439783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556" tIns="330200" rIns="191556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Using this application, the end users register online, read the list of cars available and select the car of there need from the list and confirm the order.</a:t>
          </a:r>
          <a:endParaRPr lang="en-US" sz="1500" kern="1200" dirty="0"/>
        </a:p>
      </dsp:txBody>
      <dsp:txXfrm>
        <a:off x="2702686" y="2714881"/>
        <a:ext cx="2456988" cy="2063870"/>
      </dsp:txXfrm>
    </dsp:sp>
    <dsp:sp modelId="{9C50DAA8-6B04-41D9-B93C-20337F4E8AFC}">
      <dsp:nvSpPr>
        <dsp:cNvPr id="0" name=""/>
        <dsp:cNvSpPr/>
      </dsp:nvSpPr>
      <dsp:spPr>
        <a:xfrm>
          <a:off x="3415213" y="1751742"/>
          <a:ext cx="1031935" cy="1031935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454" tIns="12700" rIns="8045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2</a:t>
          </a:r>
          <a:endParaRPr lang="en-US" sz="4800" kern="1200" dirty="0"/>
        </a:p>
      </dsp:txBody>
      <dsp:txXfrm>
        <a:off x="3566336" y="1902865"/>
        <a:ext cx="729689" cy="729689"/>
      </dsp:txXfrm>
    </dsp:sp>
    <dsp:sp modelId="{8AEDB174-1B13-40C4-BE0A-1F196FE18BD3}">
      <dsp:nvSpPr>
        <dsp:cNvPr id="0" name=""/>
        <dsp:cNvSpPr/>
      </dsp:nvSpPr>
      <dsp:spPr>
        <a:xfrm>
          <a:off x="2702686" y="4847475"/>
          <a:ext cx="2456988" cy="7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59C9FEC-0EEF-433B-A2A8-27D0CA78C91E}">
      <dsp:nvSpPr>
        <dsp:cNvPr id="0" name=""/>
        <dsp:cNvSpPr/>
      </dsp:nvSpPr>
      <dsp:spPr>
        <a:xfrm>
          <a:off x="5405373" y="1407763"/>
          <a:ext cx="2456988" cy="3439783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1556" tIns="330200" rIns="191556" bIns="330200" numCol="1" spcCol="1270" anchor="t" anchorCtr="0">
          <a:noAutofit/>
        </a:bodyPr>
        <a:lstStyle/>
        <a:p>
          <a:pPr marL="0" lvl="0" indent="0" algn="l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500" kern="1200" dirty="0"/>
            <a:t>In conclusion </a:t>
          </a:r>
          <a:r>
            <a:rPr lang="en-GB" sz="1500" kern="1200" dirty="0" err="1"/>
            <a:t>kar</a:t>
          </a:r>
          <a:r>
            <a:rPr lang="en-GB" sz="1500" kern="1200" dirty="0"/>
            <a:t> </a:t>
          </a:r>
          <a:r>
            <a:rPr lang="en-GB" sz="1500" kern="1200" dirty="0" err="1"/>
            <a:t>kiraya</a:t>
          </a:r>
          <a:r>
            <a:rPr lang="en-GB" sz="1500" kern="1200" dirty="0"/>
            <a:t> stores the data  of each and every car. It makes easier for the user to place the car </a:t>
          </a:r>
          <a:r>
            <a:rPr lang="en-GB" sz="1500" kern="1200" dirty="0" err="1"/>
            <a:t>oder</a:t>
          </a:r>
          <a:r>
            <a:rPr lang="en-GB" sz="1500" kern="1200" dirty="0"/>
            <a:t>.</a:t>
          </a:r>
          <a:endParaRPr lang="en-US" sz="1500" kern="1200" dirty="0"/>
        </a:p>
      </dsp:txBody>
      <dsp:txXfrm>
        <a:off x="5405373" y="2714881"/>
        <a:ext cx="2456988" cy="2063870"/>
      </dsp:txXfrm>
    </dsp:sp>
    <dsp:sp modelId="{A46167EB-C893-47DF-A5BA-DBAF43B57A2A}">
      <dsp:nvSpPr>
        <dsp:cNvPr id="0" name=""/>
        <dsp:cNvSpPr/>
      </dsp:nvSpPr>
      <dsp:spPr>
        <a:xfrm>
          <a:off x="6117900" y="1751742"/>
          <a:ext cx="1031935" cy="1031935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454" tIns="12700" rIns="80454" bIns="12700" numCol="1" spcCol="1270" anchor="ctr" anchorCtr="0">
          <a:noAutofit/>
        </a:bodyPr>
        <a:lstStyle/>
        <a:p>
          <a:pPr marL="0" lvl="0" indent="0" algn="ctr" defTabSz="2133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800" kern="1200"/>
            <a:t>3</a:t>
          </a:r>
        </a:p>
      </dsp:txBody>
      <dsp:txXfrm>
        <a:off x="6269023" y="1902865"/>
        <a:ext cx="729689" cy="729689"/>
      </dsp:txXfrm>
    </dsp:sp>
    <dsp:sp modelId="{367210CD-A2C9-4167-A9B8-36ADAFC3C74E}">
      <dsp:nvSpPr>
        <dsp:cNvPr id="0" name=""/>
        <dsp:cNvSpPr/>
      </dsp:nvSpPr>
      <dsp:spPr>
        <a:xfrm>
          <a:off x="5405373" y="4847475"/>
          <a:ext cx="2456988" cy="7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16/7/layout/RepeatingBendingProcessNew">
  <dgm:title val="Repeating Bending Process New"/>
  <dgm:desc val=""/>
  <dgm:catLst>
    <dgm:cat type="process" pri="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  <dgm:constr type="tMarg" refType="h" fact="0.243"/>
          <dgm:constr type="bMarg" refType="h" fact="0.243"/>
          <dgm:constr type="lMarg" refType="w" fact="0.1389"/>
          <dgm:constr type="rMarg" refType="w" fact="0.1389"/>
        </dgm:constrLst>
        <dgm:ruleLst>
          <dgm:rule type="primFontSz" val="12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sv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058BF-C5E1-4B52-BD8A-FD1AD577934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FCD51F7-3CC3-4BB7-8291-B1789482E8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320447-D6C7-43E1-AE88-1FB66CC9C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05/10/2022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5E17B6-E7FC-473A-8D5F-0E6B838EA7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4AF4E0-FDDB-42B9-862C-7BBC501CD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88748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8E922F-6166-4009-A42D-027DC71807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F7791CF-167D-446D-9F99-6976C986E2F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3CA422-E040-4DE1-9DA5-C8D37C116A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05/10/2022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813B0B-60E7-494E-91CB-055BC26906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48C554-7C1B-4D8F-9B6B-0449265690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25882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EC66EF0-6ED8-49A7-BDAD-E20A143FAE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0FCE9CD-90A9-44BA-B293-0662E077DD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57DAE0-05C4-460B-B96D-BD183ED03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05/10/2022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B3CA93-55C9-4AA3-89A0-55490F745B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BFD820-FF26-4325-816F-310C30F80A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07069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D203B-F8C4-483C-9AC6-7E32EC2AF71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86B3903-639D-45A8-BA7C-3BEBA550905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E54854-DD41-446B-BAA1-58DA642E1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3A76A3-ADC8-4477-8FC1-B9DD55D84908}" type="datetime1">
              <a:rPr lang="en-US" smtClean="0"/>
              <a:t>05/10/2022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A3D2C5-119C-48AB-9495-4B8499BAC8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368F9A-45F6-43E2-B660-13BC71C5BF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226702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98EB43-6004-4FA8-988B-727329E38D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705F56-0DD1-42CB-BD6B-9CD006DFCB5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9BF082-BC3E-431D-8374-34F0703DDE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05/10/2022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EE9800-CC4D-4C67-A312-A9EFEFF060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1908D5-635A-4CAD-A4F8-B45E19768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863446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B43C5-EE9E-40E7-BCDE-8A26BBF7E4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5D97D5A-6D41-4A77-9485-5F6EB208A3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E04C63-D28F-4DA1-8FCF-1F1BE557B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05/10/2022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5902D34-5FD9-4444-834C-5EBE03D292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A3C416-7017-428B-8689-EB66300F4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691328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A95738-BA4D-4A89-9952-DC53FC1E46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4031F1-218D-410E-B6D0-1D23AACD80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896595B-CFDC-4FB7-A3FF-7C170D9605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640379-5DEF-44FB-A561-2D72D61CF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05/10/2022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21A9770-34D7-4A07-99D1-9DEA52EA97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4FDD2-28E2-42AA-8563-1F646C7DA1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193000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277E28-CA72-4E4D-8191-D8E21B724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1D01F9-E8BB-4A2A-9468-0D62A1CAA9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B78C357-4EB3-4214-993B-640386EBEF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61F7F5-F1E5-41EF-855A-89384BC7B69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884FE13-3AE3-4477-AA47-3597E826A0F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D8CC89-922B-403C-985A-10EC8506FB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05/10/2022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CEFA892-8438-4EB1-AFA6-2330F7C230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946D21-52F8-4C65-974C-72D69FF536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92982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A46AA8-4267-4794-AA57-2FCAF6C2D5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4C82ADD-050E-4E2F-8EE6-AEC067A4A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05/10/2022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0E719D-D4D3-45AA-A470-7D9D1D4D75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41371AE-4B24-403E-8EF7-9855858102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8831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60045FA-63E6-48DE-BFD3-D17D3AD3C4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05/10/2022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8C08CB-1BBC-4BAA-BF5B-83BA178568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683C520-8A9F-4A8B-A932-0D546528C3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48169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F870A2-ADD9-4216-8E32-A885D7165A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C99D7A-5188-41F6-A42D-7590A8CB8C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14D97E-81A0-48A6-9E62-0C90EFA6A4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EC71124-9E1E-4EC5-8375-371F1D0F0F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05/10/2022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F8B492-E67E-43B2-8D73-61B087D867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6043F7-B3A6-4711-9986-D0EB26639C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8648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1736C8-0B4F-4655-A630-0B1D2540B7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78B888-85E0-4D92-903E-C3FE7E870D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648916-250B-4232-BD7D-571FDE79F5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7F49BE-398D-479A-8A7E-5DDBCA61EDCB}" type="datetime1">
              <a:rPr lang="en-US" smtClean="0"/>
              <a:t>05/10/2022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A8BFB4-647C-4104-B6D4-3346051C36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0FA73F-2BE8-4370-AE90-58F4CE51FC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0788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FC7099-BBCF-463E-94C3-66F8EFEE8B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DA06788-BB02-40EA-B79A-AF146D0AFB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0FCD302-AD90-4F08-8F5A-D9DA029717D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E41237-9A3E-40EF-810F-9819AFA54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05/10/2022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9011F8-439A-4AD4-8D7D-79A29FC511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2761BB-D95D-4A54-8697-2723B289FB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252011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83DA3-64C8-4675-ABA7-B8FF0569EC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068A36E-84DD-4F5E-974B-5455D7E953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4E8089-0F8D-4303-A382-7F30222192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762538-DC4D-4667-96E5-B3278DDF8B12}" type="datetime1">
              <a:rPr lang="en-US" smtClean="0"/>
              <a:t>05/10/2022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01C3F-276E-4E7D-BFCB-60B1C833DB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B7251D-D096-4F73-8612-FDEDBAFD1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26533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F715F5C-4630-408C-98DC-E0D515027B0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A7768FE-DACC-4F74-A9A7-ABC9351050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645DAF-1C6A-49F4-A5A0-5C0C318898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880548-5C08-4BE3-B63E-F2BB63B0B00C}" type="datetime1">
              <a:rPr lang="en-US" smtClean="0"/>
              <a:t>05/10/2022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5CCA1F-19FE-4571-AF55-DEB50A15C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11D7F0-AAAA-444A-BB00-D3EEBA5411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095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1446D-9FAC-4157-A41A-51675C8BE9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1709738"/>
            <a:ext cx="10570210" cy="275889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AF8D4A-8F93-4399-9546-64F286400D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4589463"/>
            <a:ext cx="1057021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C2FD4-BF96-470C-8247-20DFAE1CF8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D0C193-4974-4A1F-9C63-07D595E30D66}" type="datetime1">
              <a:rPr lang="en-US" smtClean="0"/>
              <a:t>05/10/2022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7175A2D-86C4-4467-BAB8-E9ED004D2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442A4D-D9B2-4C82-95E4-B86F9F5F38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05564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6B3AA-8C30-429E-B934-AF12204387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15834E-691F-4728-88F5-A0C4696695E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77240" y="1825625"/>
            <a:ext cx="524256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876374-880F-4E25-9F88-79E3C1AB1F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119BD69-B509-4FCE-95A8-ED03FFC8CC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1AA87F-28D4-4BF0-B81F-877A89DFD5AC}" type="datetime1">
              <a:rPr lang="en-US" smtClean="0"/>
              <a:t>05/10/2022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7C287B-AE5B-490B-BF81-A50D7A2E87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43C2246-303C-4A29-B6EA-E62CEDE6C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857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42FE79-D5BE-43E8-B6C5-2675B7F4D8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578148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9D3A07-BA51-4113-902E-830A887D23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01812"/>
            <a:ext cx="5220335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E320A9-E274-4E1B-B02D-9A3F510A1F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777240" y="2825749"/>
            <a:ext cx="5220335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E80D3A-C2A8-4B78-B7E2-4908C74B1C4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801812"/>
            <a:ext cx="5183188" cy="9350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5D84DD-9460-4B08-86AD-27486A94004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825749"/>
            <a:ext cx="5183188" cy="336391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4B0B7F8-282C-4210-AE7D-F35228BAC8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A9F1F3-208B-49A3-B337-9C8ACEB3E0E1}" type="datetime1">
              <a:rPr lang="en-US" smtClean="0"/>
              <a:t>05/10/2022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E343A9-1067-4DCF-BACC-1F7F380502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F84E471-04DB-4DB5-8CC5-16B3FC8850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13385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6D87C0-272E-4E50-A316-78079B2B92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06C1C9-1F69-432A-858C-D828B56E16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AF6CA6-7293-4AA2-A0E0-A3BF4416E786}" type="datetime1">
              <a:rPr lang="en-US" smtClean="0"/>
              <a:t>05/10/2022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D6D9A1B-D149-4B97-B161-3D7C9ADBCF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AB3722F-8C88-4E54-8CD6-12D31A05F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8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0E1B4EE-6DFC-45F3-9174-D913EB57CB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D87016-7BCD-46FB-8EE3-AB6C369108B4}" type="datetime1">
              <a:rPr lang="en-US" smtClean="0"/>
              <a:t>05/10/2022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F7F7DC-6DDE-4337-AD27-BBE7D54224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C58EA9-3AC4-421E-B133-1FA7757DF8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73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E035BB-74CC-43E9-B71F-A5C05D17EB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19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AADC9E-7845-4DB1-87E3-6FBFB2B03B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457201"/>
            <a:ext cx="6172200" cy="5403850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5C925A8-2A07-43B9-B549-061F3684986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92450"/>
            <a:ext cx="3994785" cy="2776537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31A9037-0564-43A1-8156-1D9932E1F8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547011-1FFC-4EF8-9A2E-53B4AD2ADBD4}" type="datetime1">
              <a:rPr lang="en-US" smtClean="0"/>
              <a:t>05/10/2022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FF0D40-D0E1-49C9-BE47-91BBC50AB2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4D129BD-890D-412E-9805-D29F4A0D36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99525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8ADB4-BA7B-42C2-9C6C-58B2763F8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457200"/>
            <a:ext cx="3994785" cy="2505456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9519B58-B546-4E6B-BE00-3D1D64DA869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457201"/>
            <a:ext cx="6172200" cy="540385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FAA0AB8-41A9-4548-9B83-3EFF79A007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777240" y="3081275"/>
            <a:ext cx="3994785" cy="2779776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BB33ED-A015-4992-A004-33D41CFFAD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2EB47-45B4-4EF5-A743-B4885DD2F060}" type="datetime1">
              <a:rPr lang="en-US" smtClean="0"/>
              <a:t>05/10/2022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3C29CDA-E85F-47D1-83B7-02A50DEBFD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749625F-5352-4136-8AC4-F8899D00A1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747434-7036-48DB-A148-6B3D8EE75CD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4627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38">
            <a:extLst>
              <a:ext uri="{FF2B5EF4-FFF2-40B4-BE49-F238E27FC236}">
                <a16:creationId xmlns:a16="http://schemas.microsoft.com/office/drawing/2014/main" id="{99B5B3C5-A599-465B-B2B9-866E8B2087CE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25C84982-7DD0-43B1-8A2D-BFA4DF1B4E60}"/>
              </a:ext>
            </a:extLst>
          </p:cNvPr>
          <p:cNvSpPr/>
          <p:nvPr/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8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</a:extLst>
          </p:cNvPr>
          <p:cNvGrpSpPr/>
          <p:nvPr/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</a:extLst>
            </p:cNvPr>
            <p:cNvSpPr/>
            <p:nvPr/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Oval 24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</a:extLst>
            </p:cNvPr>
            <p:cNvSpPr/>
            <p:nvPr/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</a:extLst>
            </p:cNvPr>
            <p:cNvSpPr/>
            <p:nvPr/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</a:extLst>
            </p:cNvPr>
            <p:cNvSpPr/>
            <p:nvPr/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46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</a:extLst>
            </p:cNvPr>
            <p:cNvSpPr/>
            <p:nvPr/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48" name="Oval 47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</a:extLst>
            </p:cNvPr>
            <p:cNvSpPr/>
            <p:nvPr/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Oval 48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</a:extLst>
            </p:cNvPr>
            <p:cNvSpPr/>
            <p:nvPr/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1" name="Oval 50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</a:extLst>
            </p:cNvPr>
            <p:cNvSpPr/>
            <p:nvPr/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2" name="Oval 51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</a:extLst>
            </p:cNvPr>
            <p:cNvSpPr/>
            <p:nvPr/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53" name="Oval 52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</a:extLst>
            </p:cNvPr>
            <p:cNvSpPr/>
            <p:nvPr/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</a:extLst>
            </p:cNvPr>
            <p:cNvSpPr/>
            <p:nvPr/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</a:extLst>
            </p:cNvPr>
            <p:cNvSpPr/>
            <p:nvPr/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</a:extLst>
            </p:cNvPr>
            <p:cNvSpPr/>
            <p:nvPr/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</a:extLst>
            </p:cNvPr>
            <p:cNvSpPr/>
            <p:nvPr/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</a:extLst>
            </p:cNvPr>
            <p:cNvSpPr/>
            <p:nvPr/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2C5EC6-E331-4312-AC12-56D55F7D2B1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7724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05/10/2022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37FC5D-92B2-4B4D-8111-6EDEF280692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488268"/>
            <a:ext cx="41148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3A104D-C777-4A6E-8A43-F94028E5E31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93150" y="6488268"/>
            <a:ext cx="2743200" cy="23320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D3A74F-6169-4D30-A245-B46D738BEA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365125"/>
            <a:ext cx="1065911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3877E64-7A05-44DA-81FA-6EF4806BBF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77240" y="1825625"/>
            <a:ext cx="1065911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1637681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Clr>
          <a:schemeClr val="tx2">
            <a:lumMod val="75000"/>
            <a:lumOff val="25000"/>
          </a:schemeClr>
        </a:buClr>
        <a:buFont typeface="Arial" panose="020B0604020202020204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36253DD-7CF1-4B63-84B9-B5AA9C82B5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AC7DA7-5995-4A20-B383-DB9A20B9D6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2FDC55-A894-41CE-AD2E-F5E9F01D0BC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8D24A4-5FEC-4062-8995-EB21925B3B40}" type="datetime1">
              <a:rPr lang="en-US" smtClean="0"/>
              <a:t>05/10/2022</a:t>
            </a:fld>
            <a:endParaRPr lang="en-US" sz="1000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66C3B57-0D81-4DD9-8362-C5FF7B135E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100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AB763E-2240-4912-86EE-FE2924D0638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747434-7036-48DB-A148-6B3D8EE75CDA}" type="slidenum">
              <a:rPr lang="en-US" smtClean="0"/>
              <a:pPr/>
              <a:t>‹#›</a:t>
            </a:fld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22656927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xels.com/photo/photo-of-five-cars-parked-1280560/" TargetMode="Externa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8.xml"/><Relationship Id="rId2" Type="http://schemas.openxmlformats.org/officeDocument/2006/relationships/diagramData" Target="../diagrams/data8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8.xml"/><Relationship Id="rId5" Type="http://schemas.openxmlformats.org/officeDocument/2006/relationships/diagramColors" Target="../diagrams/colors8.xml"/><Relationship Id="rId4" Type="http://schemas.openxmlformats.org/officeDocument/2006/relationships/diagramQuickStyle" Target="../diagrams/quickStyle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9.xml"/><Relationship Id="rId2" Type="http://schemas.openxmlformats.org/officeDocument/2006/relationships/diagramData" Target="../diagrams/data9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9.xml"/><Relationship Id="rId5" Type="http://schemas.openxmlformats.org/officeDocument/2006/relationships/diagramColors" Target="../diagrams/colors9.xml"/><Relationship Id="rId4" Type="http://schemas.openxmlformats.org/officeDocument/2006/relationships/diagramQuickStyle" Target="../diagrams/quickStyle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5.xml"/><Relationship Id="rId2" Type="http://schemas.openxmlformats.org/officeDocument/2006/relationships/diagramData" Target="../diagrams/data5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5.xml"/><Relationship Id="rId5" Type="http://schemas.openxmlformats.org/officeDocument/2006/relationships/diagramColors" Target="../diagrams/colors5.xml"/><Relationship Id="rId4" Type="http://schemas.openxmlformats.org/officeDocument/2006/relationships/diagramQuickStyle" Target="../diagrams/quickStyl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6.xml"/><Relationship Id="rId2" Type="http://schemas.openxmlformats.org/officeDocument/2006/relationships/diagramData" Target="../diagrams/data6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6.xml"/><Relationship Id="rId5" Type="http://schemas.openxmlformats.org/officeDocument/2006/relationships/diagramColors" Target="../diagrams/colors6.xml"/><Relationship Id="rId4" Type="http://schemas.openxmlformats.org/officeDocument/2006/relationships/diagramQuickStyle" Target="../diagrams/quickStyle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7.xml"/><Relationship Id="rId2" Type="http://schemas.openxmlformats.org/officeDocument/2006/relationships/diagramData" Target="../diagrams/data7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7.xml"/><Relationship Id="rId5" Type="http://schemas.openxmlformats.org/officeDocument/2006/relationships/diagramColors" Target="../diagrams/colors7.xml"/><Relationship Id="rId4" Type="http://schemas.openxmlformats.org/officeDocument/2006/relationships/diagramQuickStyle" Target="../diagrams/quickStyl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62000"/>
            <a:lum/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CA0F4-0DF6-4BAD-8CEE-37BDC1C3EF9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7987"/>
            <a:ext cx="9144000" cy="1887794"/>
          </a:xfrm>
        </p:spPr>
        <p:txBody>
          <a:bodyPr/>
          <a:lstStyle/>
          <a:p>
            <a:r>
              <a:rPr lang="en-US" b="1" dirty="0"/>
              <a:t>Car Rental and Buying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82361B7-FAEA-432A-9B0B-DAD6238C621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8155" y="3775586"/>
            <a:ext cx="12083845" cy="3082413"/>
          </a:xfrm>
        </p:spPr>
        <p:txBody>
          <a:bodyPr>
            <a:normAutofit fontScale="92500" lnSpcReduction="10000"/>
          </a:bodyPr>
          <a:lstStyle/>
          <a:p>
            <a:pPr algn="l"/>
            <a:r>
              <a:rPr lang="en-US" sz="2200" dirty="0"/>
              <a:t>By:</a:t>
            </a:r>
          </a:p>
          <a:p>
            <a:pPr algn="l"/>
            <a:r>
              <a:rPr lang="en-US" sz="2200" dirty="0"/>
              <a:t>Narayana </a:t>
            </a:r>
            <a:r>
              <a:rPr lang="en-US" sz="2200" dirty="0" err="1"/>
              <a:t>Mrunal</a:t>
            </a:r>
            <a:endParaRPr lang="en-US" sz="2200" dirty="0"/>
          </a:p>
          <a:p>
            <a:pPr algn="l"/>
            <a:r>
              <a:rPr lang="en-US" sz="2200" dirty="0" err="1"/>
              <a:t>Devansh</a:t>
            </a:r>
            <a:r>
              <a:rPr lang="en-US" sz="2200" dirty="0"/>
              <a:t> Srivastava </a:t>
            </a:r>
          </a:p>
          <a:p>
            <a:pPr algn="l"/>
            <a:r>
              <a:rPr lang="en-US" sz="2200" dirty="0"/>
              <a:t>Hrithik </a:t>
            </a:r>
            <a:r>
              <a:rPr lang="en-US" sz="2200" dirty="0" err="1"/>
              <a:t>Anilkumar</a:t>
            </a:r>
            <a:r>
              <a:rPr lang="en-US" sz="2200" dirty="0"/>
              <a:t> Sharma </a:t>
            </a:r>
          </a:p>
          <a:p>
            <a:pPr algn="l"/>
            <a:r>
              <a:rPr lang="en-US" sz="2200" dirty="0" err="1"/>
              <a:t>Chethan</a:t>
            </a:r>
            <a:r>
              <a:rPr lang="en-US" sz="2200" dirty="0"/>
              <a:t> S</a:t>
            </a:r>
          </a:p>
          <a:p>
            <a:pPr algn="l"/>
            <a:r>
              <a:rPr lang="en-US" sz="2200" dirty="0"/>
              <a:t>Varsha H P </a:t>
            </a:r>
          </a:p>
          <a:p>
            <a:pPr algn="r"/>
            <a:r>
              <a:rPr lang="en-US" sz="2800" dirty="0"/>
              <a:t>Under guidance of:</a:t>
            </a:r>
          </a:p>
          <a:p>
            <a:pPr algn="r"/>
            <a:r>
              <a:rPr lang="en-US" sz="2800" dirty="0"/>
              <a:t>Ms. Tandra</a:t>
            </a:r>
          </a:p>
          <a:p>
            <a:pPr algn="l"/>
            <a:endParaRPr lang="en-US" sz="4400" dirty="0"/>
          </a:p>
        </p:txBody>
      </p:sp>
    </p:spTree>
    <p:extLst>
      <p:ext uri="{BB962C8B-B14F-4D97-AF65-F5344CB8AC3E}">
        <p14:creationId xmlns:p14="http://schemas.microsoft.com/office/powerpoint/2010/main" val="228549649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7" name="Rectangle 126">
            <a:extLst>
              <a:ext uri="{FF2B5EF4-FFF2-40B4-BE49-F238E27FC236}">
                <a16:creationId xmlns:a16="http://schemas.microsoft.com/office/drawing/2014/main" id="{99B5B3C5-A599-465B-B2B9-866E8B2087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9" name="Rectangle 128">
            <a:extLst>
              <a:ext uri="{FF2B5EF4-FFF2-40B4-BE49-F238E27FC236}">
                <a16:creationId xmlns:a16="http://schemas.microsoft.com/office/drawing/2014/main" id="{25C84982-7DD0-43B1-8A2D-BFA4DF1B4E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-1"/>
            <a:ext cx="12192001" cy="6858001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31" name="Decorative Circles">
            <a:extLst>
              <a:ext uri="{FF2B5EF4-FFF2-40B4-BE49-F238E27FC236}">
                <a16:creationId xmlns:a16="http://schemas.microsoft.com/office/drawing/2014/main" id="{1D912E1C-3BBA-42F0-A3EE-FEC382E723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" y="-1"/>
            <a:ext cx="12192001" cy="6858001"/>
            <a:chOff x="-1" y="-1"/>
            <a:chExt cx="12192001" cy="6858001"/>
          </a:xfrm>
        </p:grpSpPr>
        <p:sp>
          <p:nvSpPr>
            <p:cNvPr id="132" name="Oval 131">
              <a:extLst>
                <a:ext uri="{FF2B5EF4-FFF2-40B4-BE49-F238E27FC236}">
                  <a16:creationId xmlns:a16="http://schemas.microsoft.com/office/drawing/2014/main" id="{2FEEAC76-E273-46A8-8F8E-CE59860FE70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09098" y="727602"/>
              <a:ext cx="172408" cy="172408"/>
            </a:xfrm>
            <a:prstGeom prst="ellipse">
              <a:avLst/>
            </a:prstGeom>
            <a:solidFill>
              <a:schemeClr val="accent2">
                <a:lumMod val="40000"/>
                <a:lumOff val="6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3" name="Oval 132">
              <a:extLst>
                <a:ext uri="{FF2B5EF4-FFF2-40B4-BE49-F238E27FC236}">
                  <a16:creationId xmlns:a16="http://schemas.microsoft.com/office/drawing/2014/main" id="{76594A0E-9400-45AD-A431-1DA1C0B289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9947" y="136523"/>
              <a:ext cx="113367" cy="113367"/>
            </a:xfrm>
            <a:prstGeom prst="ellipse">
              <a:avLst/>
            </a:prstGeom>
            <a:solidFill>
              <a:srgbClr val="F39E29">
                <a:alpha val="5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4" name="Oval 133">
              <a:extLst>
                <a:ext uri="{FF2B5EF4-FFF2-40B4-BE49-F238E27FC236}">
                  <a16:creationId xmlns:a16="http://schemas.microsoft.com/office/drawing/2014/main" id="{20916D6C-D32F-42B6-8512-CD5EDB8F2B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75290" y="5859047"/>
              <a:ext cx="305780" cy="305780"/>
            </a:xfrm>
            <a:prstGeom prst="ellipse">
              <a:avLst/>
            </a:prstGeom>
            <a:solidFill>
              <a:schemeClr val="accent1">
                <a:lumMod val="60000"/>
                <a:lumOff val="4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5" name="Oval 134">
              <a:extLst>
                <a:ext uri="{FF2B5EF4-FFF2-40B4-BE49-F238E27FC236}">
                  <a16:creationId xmlns:a16="http://schemas.microsoft.com/office/drawing/2014/main" id="{3834846D-59C6-40F4-907C-F1A4689B58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5730" y="1133938"/>
              <a:ext cx="226735" cy="226735"/>
            </a:xfrm>
            <a:prstGeom prst="ellipse">
              <a:avLst/>
            </a:prstGeom>
            <a:solidFill>
              <a:schemeClr val="accent3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6" name="Oval 135">
              <a:extLst>
                <a:ext uri="{FF2B5EF4-FFF2-40B4-BE49-F238E27FC236}">
                  <a16:creationId xmlns:a16="http://schemas.microsoft.com/office/drawing/2014/main" id="{5A257CDF-2E36-4DC7-8EE4-5CD8F8ECAC8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6830" y="554419"/>
              <a:ext cx="382700" cy="382700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37" name="Oval 136">
              <a:extLst>
                <a:ext uri="{FF2B5EF4-FFF2-40B4-BE49-F238E27FC236}">
                  <a16:creationId xmlns:a16="http://schemas.microsoft.com/office/drawing/2014/main" id="{D5B26E0E-A115-4AE2-82D8-76BB93CC49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2430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8" name="Oval 137">
              <a:extLst>
                <a:ext uri="{FF2B5EF4-FFF2-40B4-BE49-F238E27FC236}">
                  <a16:creationId xmlns:a16="http://schemas.microsoft.com/office/drawing/2014/main" id="{755058DB-7E01-4E95-BF59-983AA1BBB3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29630" y="5482355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9" name="Oval 138">
              <a:extLst>
                <a:ext uri="{FF2B5EF4-FFF2-40B4-BE49-F238E27FC236}">
                  <a16:creationId xmlns:a16="http://schemas.microsoft.com/office/drawing/2014/main" id="{A810F7E2-23F3-44D6-B09E-71E5565360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1532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0" name="Oval 139">
              <a:extLst>
                <a:ext uri="{FF2B5EF4-FFF2-40B4-BE49-F238E27FC236}">
                  <a16:creationId xmlns:a16="http://schemas.microsoft.com/office/drawing/2014/main" id="{59D5C391-E1DB-410A-A78C-ED3BBDFF075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20382" y="6255986"/>
              <a:ext cx="305780" cy="305780"/>
            </a:xfrm>
            <a:prstGeom prst="ellipse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41" name="Oval 140">
              <a:extLst>
                <a:ext uri="{FF2B5EF4-FFF2-40B4-BE49-F238E27FC236}">
                  <a16:creationId xmlns:a16="http://schemas.microsoft.com/office/drawing/2014/main" id="{77C4944D-9373-4283-BCAA-927A0316659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34343" y="6204350"/>
              <a:ext cx="113367" cy="113367"/>
            </a:xfrm>
            <a:prstGeom prst="ellipse">
              <a:avLst/>
            </a:pr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6804C521-2D9F-4CE4-AFD3-D4F1551FEC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42244" y="6317718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55AC65C-13EF-4182-AA3C-62BE165CC03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1" y="-1"/>
              <a:ext cx="510196" cy="538336"/>
            </a:xfrm>
            <a:custGeom>
              <a:avLst/>
              <a:gdLst>
                <a:gd name="connsiteX0" fmla="*/ 0 w 510196"/>
                <a:gd name="connsiteY0" fmla="*/ 0 h 538336"/>
                <a:gd name="connsiteX1" fmla="*/ 459276 w 510196"/>
                <a:gd name="connsiteY1" fmla="*/ 0 h 538336"/>
                <a:gd name="connsiteX2" fmla="*/ 482126 w 510196"/>
                <a:gd name="connsiteY2" fmla="*/ 42098 h 538336"/>
                <a:gd name="connsiteX3" fmla="*/ 510196 w 510196"/>
                <a:gd name="connsiteY3" fmla="*/ 181136 h 538336"/>
                <a:gd name="connsiteX4" fmla="*/ 152996 w 510196"/>
                <a:gd name="connsiteY4" fmla="*/ 538336 h 538336"/>
                <a:gd name="connsiteX5" fmla="*/ 13958 w 510196"/>
                <a:gd name="connsiteY5" fmla="*/ 510266 h 538336"/>
                <a:gd name="connsiteX6" fmla="*/ 0 w 510196"/>
                <a:gd name="connsiteY6" fmla="*/ 502690 h 538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0196" h="538336">
                  <a:moveTo>
                    <a:pt x="0" y="0"/>
                  </a:moveTo>
                  <a:lnTo>
                    <a:pt x="459276" y="0"/>
                  </a:lnTo>
                  <a:lnTo>
                    <a:pt x="482126" y="42098"/>
                  </a:lnTo>
                  <a:cubicBezTo>
                    <a:pt x="500201" y="84833"/>
                    <a:pt x="510196" y="131817"/>
                    <a:pt x="510196" y="181136"/>
                  </a:cubicBezTo>
                  <a:cubicBezTo>
                    <a:pt x="510196" y="378412"/>
                    <a:pt x="350272" y="538336"/>
                    <a:pt x="152996" y="538336"/>
                  </a:cubicBezTo>
                  <a:cubicBezTo>
                    <a:pt x="103677" y="538336"/>
                    <a:pt x="56693" y="528341"/>
                    <a:pt x="13958" y="510266"/>
                  </a:cubicBezTo>
                  <a:lnTo>
                    <a:pt x="0" y="50269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E40DA8D2-FA4B-4282-9D44-48C27B63A1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528695" y="1"/>
              <a:ext cx="554074" cy="282754"/>
            </a:xfrm>
            <a:custGeom>
              <a:avLst/>
              <a:gdLst>
                <a:gd name="connsiteX0" fmla="*/ 644 w 309162"/>
                <a:gd name="connsiteY0" fmla="*/ 0 h 157771"/>
                <a:gd name="connsiteX1" fmla="*/ 308518 w 309162"/>
                <a:gd name="connsiteY1" fmla="*/ 0 h 157771"/>
                <a:gd name="connsiteX2" fmla="*/ 309162 w 309162"/>
                <a:gd name="connsiteY2" fmla="*/ 3190 h 157771"/>
                <a:gd name="connsiteX3" fmla="*/ 154581 w 309162"/>
                <a:gd name="connsiteY3" fmla="*/ 157771 h 157771"/>
                <a:gd name="connsiteX4" fmla="*/ 0 w 309162"/>
                <a:gd name="connsiteY4" fmla="*/ 3190 h 157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9162" h="157771">
                  <a:moveTo>
                    <a:pt x="644" y="0"/>
                  </a:moveTo>
                  <a:lnTo>
                    <a:pt x="308518" y="0"/>
                  </a:lnTo>
                  <a:lnTo>
                    <a:pt x="309162" y="3190"/>
                  </a:lnTo>
                  <a:cubicBezTo>
                    <a:pt x="309162" y="88563"/>
                    <a:pt x="239954" y="157771"/>
                    <a:pt x="154581" y="157771"/>
                  </a:cubicBezTo>
                  <a:cubicBezTo>
                    <a:pt x="69208" y="157771"/>
                    <a:pt x="0" y="88563"/>
                    <a:pt x="0" y="3190"/>
                  </a:cubicBezTo>
                  <a:close/>
                </a:path>
              </a:pathLst>
            </a:custGeom>
            <a:solidFill>
              <a:schemeClr val="accent4">
                <a:lumMod val="60000"/>
                <a:lumOff val="4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  <p:sp>
          <p:nvSpPr>
            <p:cNvPr id="145" name="Oval 144">
              <a:extLst>
                <a:ext uri="{FF2B5EF4-FFF2-40B4-BE49-F238E27FC236}">
                  <a16:creationId xmlns:a16="http://schemas.microsoft.com/office/drawing/2014/main" id="{99065014-CB18-414D-A527-31ECC45700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04140" y="1132500"/>
              <a:ext cx="84680" cy="84680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F39E27A-56C1-4328-8DF1-2DA147C784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2051348" y="5576515"/>
              <a:ext cx="137603" cy="210490"/>
            </a:xfrm>
            <a:custGeom>
              <a:avLst/>
              <a:gdLst>
                <a:gd name="connsiteX0" fmla="*/ 105245 w 137603"/>
                <a:gd name="connsiteY0" fmla="*/ 0 h 210490"/>
                <a:gd name="connsiteX1" fmla="*/ 137603 w 137603"/>
                <a:gd name="connsiteY1" fmla="*/ 6533 h 210490"/>
                <a:gd name="connsiteX2" fmla="*/ 137603 w 137603"/>
                <a:gd name="connsiteY2" fmla="*/ 203957 h 210490"/>
                <a:gd name="connsiteX3" fmla="*/ 105245 w 137603"/>
                <a:gd name="connsiteY3" fmla="*/ 210490 h 210490"/>
                <a:gd name="connsiteX4" fmla="*/ 0 w 137603"/>
                <a:gd name="connsiteY4" fmla="*/ 105245 h 210490"/>
                <a:gd name="connsiteX5" fmla="*/ 105245 w 137603"/>
                <a:gd name="connsiteY5" fmla="*/ 0 h 21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603" h="210490">
                  <a:moveTo>
                    <a:pt x="105245" y="0"/>
                  </a:moveTo>
                  <a:lnTo>
                    <a:pt x="137603" y="6533"/>
                  </a:lnTo>
                  <a:lnTo>
                    <a:pt x="137603" y="203957"/>
                  </a:lnTo>
                  <a:lnTo>
                    <a:pt x="105245" y="210490"/>
                  </a:lnTo>
                  <a:cubicBezTo>
                    <a:pt x="47120" y="210490"/>
                    <a:pt x="0" y="163370"/>
                    <a:pt x="0" y="105245"/>
                  </a:cubicBezTo>
                  <a:cubicBezTo>
                    <a:pt x="0" y="47120"/>
                    <a:pt x="47120" y="0"/>
                    <a:pt x="105245" y="0"/>
                  </a:cubicBezTo>
                  <a:close/>
                </a:path>
              </a:pathLst>
            </a:custGeom>
            <a:solidFill>
              <a:schemeClr val="accent3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sp useBgFill="1">
        <p:nvSpPr>
          <p:cNvPr id="148" name="Rectangle 147">
            <a:extLst>
              <a:ext uri="{FF2B5EF4-FFF2-40B4-BE49-F238E27FC236}">
                <a16:creationId xmlns:a16="http://schemas.microsoft.com/office/drawing/2014/main" id="{E2748806-3AF5-4078-830A-C1F26BF1B2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>
                  <a:lumMod val="65000"/>
                  <a:lumOff val="35000"/>
                </a:schemeClr>
              </a:solidFill>
              <a:latin typeface="AvenirNext LT Pro Medium" panose="020B0504020202020204" pitchFamily="34" charset="0"/>
            </a:endParaRPr>
          </a:p>
        </p:txBody>
      </p:sp>
      <p:pic>
        <p:nvPicPr>
          <p:cNvPr id="75" name="Picture 4" descr="A patterned wooden design">
            <a:extLst>
              <a:ext uri="{FF2B5EF4-FFF2-40B4-BE49-F238E27FC236}">
                <a16:creationId xmlns:a16="http://schemas.microsoft.com/office/drawing/2014/main" id="{A23528FD-F981-68DE-34DA-20E2315E6C9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/>
          </a:blip>
          <a:srcRect t="7116" b="8297"/>
          <a:stretch/>
        </p:blipFill>
        <p:spPr>
          <a:xfrm>
            <a:off x="20" y="-200069"/>
            <a:ext cx="12191980" cy="6857990"/>
          </a:xfrm>
          <a:prstGeom prst="rect">
            <a:avLst/>
          </a:prstGeom>
        </p:spPr>
      </p:pic>
      <p:sp>
        <p:nvSpPr>
          <p:cNvPr id="150" name="Freeform: Shape 149">
            <a:extLst>
              <a:ext uri="{FF2B5EF4-FFF2-40B4-BE49-F238E27FC236}">
                <a16:creationId xmlns:a16="http://schemas.microsoft.com/office/drawing/2014/main" id="{36C5C053-F6BB-464B-BDD2-9D811A2494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0" y="1"/>
            <a:ext cx="489238" cy="558645"/>
          </a:xfrm>
          <a:custGeom>
            <a:avLst/>
            <a:gdLst>
              <a:gd name="connsiteX0" fmla="*/ 1156116 w 3186814"/>
              <a:gd name="connsiteY0" fmla="*/ 0 h 3638922"/>
              <a:gd name="connsiteX1" fmla="*/ 3186814 w 3186814"/>
              <a:gd name="connsiteY1" fmla="*/ 2030698 h 3638922"/>
              <a:gd name="connsiteX2" fmla="*/ 2447829 w 3186814"/>
              <a:gd name="connsiteY2" fmla="*/ 3597684 h 3638922"/>
              <a:gd name="connsiteX3" fmla="*/ 2392682 w 3186814"/>
              <a:gd name="connsiteY3" fmla="*/ 3638922 h 3638922"/>
              <a:gd name="connsiteX4" fmla="*/ 0 w 3186814"/>
              <a:gd name="connsiteY4" fmla="*/ 3638922 h 3638922"/>
              <a:gd name="connsiteX5" fmla="*/ 0 w 3186814"/>
              <a:gd name="connsiteY5" fmla="*/ 362315 h 3638922"/>
              <a:gd name="connsiteX6" fmla="*/ 20733 w 3186814"/>
              <a:gd name="connsiteY6" fmla="*/ 346811 h 3638922"/>
              <a:gd name="connsiteX7" fmla="*/ 1156116 w 3186814"/>
              <a:gd name="connsiteY7" fmla="*/ 0 h 36389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186814" h="3638922">
                <a:moveTo>
                  <a:pt x="1156116" y="0"/>
                </a:moveTo>
                <a:cubicBezTo>
                  <a:pt x="2277640" y="0"/>
                  <a:pt x="3186814" y="909174"/>
                  <a:pt x="3186814" y="2030698"/>
                </a:cubicBezTo>
                <a:cubicBezTo>
                  <a:pt x="3186814" y="2661556"/>
                  <a:pt x="2899146" y="3225224"/>
                  <a:pt x="2447829" y="3597684"/>
                </a:cubicBezTo>
                <a:lnTo>
                  <a:pt x="2392682" y="3638922"/>
                </a:lnTo>
                <a:lnTo>
                  <a:pt x="0" y="3638922"/>
                </a:lnTo>
                <a:lnTo>
                  <a:pt x="0" y="362315"/>
                </a:lnTo>
                <a:lnTo>
                  <a:pt x="20733" y="346811"/>
                </a:lnTo>
                <a:cubicBezTo>
                  <a:pt x="344835" y="127853"/>
                  <a:pt x="735545" y="0"/>
                  <a:pt x="1156116" y="0"/>
                </a:cubicBezTo>
                <a:close/>
              </a:path>
            </a:pathLst>
          </a:cu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2" name="Oval 151">
            <a:extLst>
              <a:ext uri="{FF2B5EF4-FFF2-40B4-BE49-F238E27FC236}">
                <a16:creationId xmlns:a16="http://schemas.microsoft.com/office/drawing/2014/main" id="{8315D1CC-8D02-4016-AD7A-097E77AAE3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48491" y="521037"/>
            <a:ext cx="800716" cy="800716"/>
          </a:xfrm>
          <a:prstGeom prst="ellipse">
            <a:avLst/>
          </a:prstGeom>
          <a:solidFill>
            <a:schemeClr val="accent1">
              <a:lumMod val="40000"/>
              <a:lumOff val="6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4" name="Oval 153">
            <a:extLst>
              <a:ext uri="{FF2B5EF4-FFF2-40B4-BE49-F238E27FC236}">
                <a16:creationId xmlns:a16="http://schemas.microsoft.com/office/drawing/2014/main" id="{1CB84D5D-9C64-4481-B8AD-C109F7DB3F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895093" y="575478"/>
            <a:ext cx="113367" cy="113367"/>
          </a:xfrm>
          <a:prstGeom prst="ellipse">
            <a:avLst/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6" name="Oval 155">
            <a:extLst>
              <a:ext uri="{FF2B5EF4-FFF2-40B4-BE49-F238E27FC236}">
                <a16:creationId xmlns:a16="http://schemas.microsoft.com/office/drawing/2014/main" id="{01A9D26D-082A-4101-8D75-863B7B7AB8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848491" y="2156596"/>
            <a:ext cx="113367" cy="113367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8" name="Oval 157">
            <a:extLst>
              <a:ext uri="{FF2B5EF4-FFF2-40B4-BE49-F238E27FC236}">
                <a16:creationId xmlns:a16="http://schemas.microsoft.com/office/drawing/2014/main" id="{A0FE0BA4-FE6E-4B91-9A1B-E373720BD3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716462" y="5425189"/>
            <a:ext cx="226735" cy="226735"/>
          </a:xfrm>
          <a:prstGeom prst="ellipse">
            <a:avLst/>
          </a:prstGeom>
          <a:solidFill>
            <a:schemeClr val="tx2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0" name="Oval 159">
            <a:extLst>
              <a:ext uri="{FF2B5EF4-FFF2-40B4-BE49-F238E27FC236}">
                <a16:creationId xmlns:a16="http://schemas.microsoft.com/office/drawing/2014/main" id="{80E6F154-6DA5-4544-8945-8AF8DE20A6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382050" y="5874923"/>
            <a:ext cx="466441" cy="466441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2" name="Oval 161">
            <a:extLst>
              <a:ext uri="{FF2B5EF4-FFF2-40B4-BE49-F238E27FC236}">
                <a16:creationId xmlns:a16="http://schemas.microsoft.com/office/drawing/2014/main" id="{85558ED7-8ED9-4B7F-8138-C5B8A0EC1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1033637" y="5859258"/>
            <a:ext cx="113367" cy="113367"/>
          </a:xfrm>
          <a:prstGeom prst="ellipse">
            <a:avLst/>
          </a:prstGeom>
          <a:solidFill>
            <a:srgbClr val="F39E2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4" name="Oval 163">
            <a:extLst>
              <a:ext uri="{FF2B5EF4-FFF2-40B4-BE49-F238E27FC236}">
                <a16:creationId xmlns:a16="http://schemas.microsoft.com/office/drawing/2014/main" id="{13E9F88F-5950-42B0-B9A3-898F91835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2633000" y="6225214"/>
            <a:ext cx="94160" cy="94160"/>
          </a:xfrm>
          <a:prstGeom prst="ellipse">
            <a:avLst/>
          </a:prstGeom>
          <a:solidFill>
            <a:schemeClr val="tx2">
              <a:lumMod val="50000"/>
              <a:lumOff val="50000"/>
              <a:alpha val="28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6" name="Rectangle 165">
            <a:extLst>
              <a:ext uri="{FF2B5EF4-FFF2-40B4-BE49-F238E27FC236}">
                <a16:creationId xmlns:a16="http://schemas.microsoft.com/office/drawing/2014/main" id="{34FBEBF3-C941-4CB0-8AC2-3B50E1371B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52153" y="-1181847"/>
            <a:ext cx="6858000" cy="9221694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560E77-65A0-4BA3-A6AC-842D474EC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59718" y="565846"/>
            <a:ext cx="5770281" cy="361764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r"/>
            <a:r>
              <a:rPr lang="en-US" sz="6000" dirty="0">
                <a:solidFill>
                  <a:srgbClr val="FFFFFF"/>
                </a:solidFill>
              </a:rPr>
              <a:t>Modules of Kar </a:t>
            </a:r>
            <a:r>
              <a:rPr lang="en-US" sz="6000" dirty="0" err="1">
                <a:solidFill>
                  <a:srgbClr val="FFFFFF"/>
                </a:solidFill>
              </a:rPr>
              <a:t>Kiraya</a:t>
            </a:r>
            <a:endParaRPr lang="en-US" sz="6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250202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5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713A46B-9388-4CA6-B94A-6D3487678A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2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IN" sz="4400" dirty="0"/>
              <a:t>Modules of Kar </a:t>
            </a:r>
            <a:r>
              <a:rPr lang="en-IN" sz="4400" dirty="0" err="1"/>
              <a:t>Kiraya</a:t>
            </a:r>
            <a:endParaRPr lang="en-IN" sz="4400" dirty="0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7FE3D10-34FC-CD44-A95E-A2043ECFF78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5032658"/>
              </p:ext>
            </p:extLst>
          </p:nvPr>
        </p:nvGraphicFramePr>
        <p:xfrm>
          <a:off x="4629151" y="952022"/>
          <a:ext cx="7117918" cy="5157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680862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77240" y="609600"/>
            <a:ext cx="9778793" cy="1081088"/>
          </a:xfrm>
        </p:spPr>
        <p:txBody>
          <a:bodyPr>
            <a:noAutofit/>
          </a:bodyPr>
          <a:lstStyle/>
          <a:p>
            <a:r>
              <a:rPr lang="en-IN" sz="3600" dirty="0"/>
              <a:t>Registration and login page for user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AFFC3760-4178-4655-8FA2-D604727BF0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040" t="5835" r="9027" b="11464"/>
          <a:stretch/>
        </p:blipFill>
        <p:spPr>
          <a:xfrm>
            <a:off x="201561" y="1568705"/>
            <a:ext cx="5388078" cy="40651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801C276D-9D6E-43F0-8FD2-26AF41BC182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032" t="9677" r="8226" b="12043"/>
          <a:stretch/>
        </p:blipFill>
        <p:spPr>
          <a:xfrm>
            <a:off x="5869859" y="1568705"/>
            <a:ext cx="6120580" cy="4065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565816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AD406D-6C21-42E0-BBE2-6F0E06E700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3137" y="1237785"/>
            <a:ext cx="10873213" cy="4939178"/>
          </a:xfrm>
        </p:spPr>
        <p:txBody>
          <a:bodyPr>
            <a:normAutofit/>
          </a:bodyPr>
          <a:lstStyle/>
          <a:p>
            <a:r>
              <a:rPr lang="en-IN" sz="2400" dirty="0">
                <a:solidFill>
                  <a:schemeClr val="tx1"/>
                </a:solidFill>
              </a:rPr>
              <a:t>Registration form enables users to access the application</a:t>
            </a:r>
          </a:p>
          <a:p>
            <a:r>
              <a:rPr lang="en-IN" sz="2400" dirty="0">
                <a:solidFill>
                  <a:schemeClr val="tx1"/>
                </a:solidFill>
              </a:rPr>
              <a:t>For using “KAR KIRAYA” user has to signup or register to the application by filling details .</a:t>
            </a:r>
          </a:p>
          <a:p>
            <a:r>
              <a:rPr lang="en-IN" sz="2400" dirty="0">
                <a:solidFill>
                  <a:schemeClr val="tx1"/>
                </a:solidFill>
              </a:rPr>
              <a:t>Details such as :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400" dirty="0">
                <a:solidFill>
                  <a:schemeClr val="tx1"/>
                </a:solidFill>
              </a:rPr>
              <a:t>Name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400" dirty="0">
                <a:solidFill>
                  <a:schemeClr val="tx1"/>
                </a:solidFill>
              </a:rPr>
              <a:t>E-mail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400" dirty="0">
                <a:solidFill>
                  <a:schemeClr val="tx1"/>
                </a:solidFill>
              </a:rPr>
              <a:t>Password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400" dirty="0">
                <a:solidFill>
                  <a:schemeClr val="tx1"/>
                </a:solidFill>
              </a:rPr>
              <a:t>Mobile Number</a:t>
            </a:r>
          </a:p>
          <a:p>
            <a:pPr marL="800100" lvl="1" indent="-342900">
              <a:buFont typeface="+mj-lt"/>
              <a:buAutoNum type="arabicPeriod"/>
            </a:pPr>
            <a:r>
              <a:rPr lang="en-IN" sz="2400" dirty="0">
                <a:solidFill>
                  <a:schemeClr val="tx1"/>
                </a:solidFill>
              </a:rPr>
              <a:t>Gender</a:t>
            </a:r>
          </a:p>
          <a:p>
            <a:r>
              <a:rPr lang="en-IN" sz="2400" dirty="0">
                <a:solidFill>
                  <a:schemeClr val="tx1"/>
                </a:solidFill>
              </a:rPr>
              <a:t>Once the user has registered with the above given details and on submit the user will be directed to  the login page.</a:t>
            </a:r>
          </a:p>
        </p:txBody>
      </p:sp>
    </p:spTree>
    <p:extLst>
      <p:ext uri="{BB962C8B-B14F-4D97-AF65-F5344CB8AC3E}">
        <p14:creationId xmlns:p14="http://schemas.microsoft.com/office/powerpoint/2010/main" val="12084975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E171F-B7DD-48BA-9CB9-D8104FF9A5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FBE867B-46BC-40BE-94E9-9E25320D96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77241" y="1690688"/>
            <a:ext cx="5151611" cy="4486275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A1D5CBC-BD6C-400A-BFAA-14847A3276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01568" y="1757364"/>
            <a:ext cx="5756135" cy="43529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0324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A80E9-89B9-4B77-BA38-3AC609553C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Buying Catalog</a:t>
            </a:r>
          </a:p>
        </p:txBody>
      </p:sp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6D59D306-5623-4D61-9E82-4A23CB39C6E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71949" y="1825625"/>
            <a:ext cx="5319252" cy="4351338"/>
          </a:xfrm>
          <a:prstGeom prst="rect">
            <a:avLst/>
          </a:prstGeom>
        </p:spPr>
      </p:pic>
      <p:sp>
        <p:nvSpPr>
          <p:cNvPr id="13" name="AutoShape 4">
            <a:extLst>
              <a:ext uri="{FF2B5EF4-FFF2-40B4-BE49-F238E27FC236}">
                <a16:creationId xmlns:a16="http://schemas.microsoft.com/office/drawing/2014/main" id="{879D1016-52AF-4789-A2AD-B0691E33660C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B4EDD1F-9661-4A47-9413-CA200C4AAF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3600" y="1825625"/>
            <a:ext cx="5492750" cy="4487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11986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812170" y="550911"/>
            <a:ext cx="14436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3200" dirty="0"/>
              <a:t>Testing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062067" y="2141173"/>
            <a:ext cx="6605334" cy="36009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User login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User registration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Selecting the car required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Adding car to the list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Placing order and checking status of order placed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CRUD operations by admin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/>
              <a:t>Car delivery to the user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sz="24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IN" dirty="0"/>
          </a:p>
        </p:txBody>
      </p:sp>
      <p:sp>
        <p:nvSpPr>
          <p:cNvPr id="8" name="TextBox 7"/>
          <p:cNvSpPr txBox="1"/>
          <p:nvPr/>
        </p:nvSpPr>
        <p:spPr>
          <a:xfrm>
            <a:off x="948476" y="1346749"/>
            <a:ext cx="16253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IN" sz="2800" dirty="0"/>
              <a:t>Test cases</a:t>
            </a:r>
          </a:p>
        </p:txBody>
      </p:sp>
    </p:spTree>
    <p:extLst>
      <p:ext uri="{BB962C8B-B14F-4D97-AF65-F5344CB8AC3E}">
        <p14:creationId xmlns:p14="http://schemas.microsoft.com/office/powerpoint/2010/main" val="10756210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2663A72-E771-41D4-96AA-28C1B217224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8164F59-4B09-4DB4-A99F-97C71DE46B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D478C0C-136A-4E2E-85FC-EC01337F4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1365" y="952022"/>
            <a:ext cx="5215793" cy="5157049"/>
          </a:xfrm>
        </p:spPr>
        <p:txBody>
          <a:bodyPr anchor="ctr">
            <a:normAutofit/>
          </a:bodyPr>
          <a:lstStyle/>
          <a:p>
            <a:r>
              <a:rPr lang="en-IN" sz="4400" dirty="0"/>
              <a:t>Conclusion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6B336017-F12B-485C-B5E1-B6971DA0C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56099" y="238175"/>
            <a:ext cx="6735901" cy="6619825"/>
          </a:xfrm>
          <a:custGeom>
            <a:avLst/>
            <a:gdLst>
              <a:gd name="connsiteX0" fmla="*/ 1224540 w 2115556"/>
              <a:gd name="connsiteY0" fmla="*/ 0 h 2079100"/>
              <a:gd name="connsiteX1" fmla="*/ 2090421 w 2115556"/>
              <a:gd name="connsiteY1" fmla="*/ 358660 h 2079100"/>
              <a:gd name="connsiteX2" fmla="*/ 2115556 w 2115556"/>
              <a:gd name="connsiteY2" fmla="*/ 386315 h 2079100"/>
              <a:gd name="connsiteX3" fmla="*/ 2115556 w 2115556"/>
              <a:gd name="connsiteY3" fmla="*/ 2062765 h 2079100"/>
              <a:gd name="connsiteX4" fmla="*/ 2100710 w 2115556"/>
              <a:gd name="connsiteY4" fmla="*/ 2079100 h 2079100"/>
              <a:gd name="connsiteX5" fmla="*/ 348370 w 2115556"/>
              <a:gd name="connsiteY5" fmla="*/ 2079100 h 2079100"/>
              <a:gd name="connsiteX6" fmla="*/ 279625 w 2115556"/>
              <a:gd name="connsiteY6" fmla="*/ 2003461 h 2079100"/>
              <a:gd name="connsiteX7" fmla="*/ 0 w 2115556"/>
              <a:gd name="connsiteY7" fmla="*/ 1224540 h 2079100"/>
              <a:gd name="connsiteX8" fmla="*/ 1224540 w 2115556"/>
              <a:gd name="connsiteY8" fmla="*/ 0 h 2079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2115556" h="2079100">
                <a:moveTo>
                  <a:pt x="1224540" y="0"/>
                </a:moveTo>
                <a:cubicBezTo>
                  <a:pt x="1562687" y="0"/>
                  <a:pt x="1868823" y="137062"/>
                  <a:pt x="2090421" y="358660"/>
                </a:cubicBezTo>
                <a:lnTo>
                  <a:pt x="2115556" y="386315"/>
                </a:lnTo>
                <a:lnTo>
                  <a:pt x="2115556" y="2062765"/>
                </a:lnTo>
                <a:lnTo>
                  <a:pt x="2100710" y="2079100"/>
                </a:lnTo>
                <a:lnTo>
                  <a:pt x="348370" y="2079100"/>
                </a:lnTo>
                <a:lnTo>
                  <a:pt x="279625" y="2003461"/>
                </a:lnTo>
                <a:cubicBezTo>
                  <a:pt x="104938" y="1791789"/>
                  <a:pt x="0" y="1520419"/>
                  <a:pt x="0" y="1224540"/>
                </a:cubicBezTo>
                <a:cubicBezTo>
                  <a:pt x="0" y="548245"/>
                  <a:pt x="548245" y="0"/>
                  <a:pt x="122454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5" name="decorative circles">
            <a:extLst>
              <a:ext uri="{FF2B5EF4-FFF2-40B4-BE49-F238E27FC236}">
                <a16:creationId xmlns:a16="http://schemas.microsoft.com/office/drawing/2014/main" id="{C2C078FA-5775-45CB-A8F3-53B3F1AD2B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51383" y="299808"/>
            <a:ext cx="1668948" cy="6421669"/>
            <a:chOff x="9951383" y="299808"/>
            <a:chExt cx="1668948" cy="6421669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53890" y="55441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236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16802" y="6415697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51383" y="6204350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759869E-4AB5-ABDD-6378-A6F92D97561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84515085"/>
              </p:ext>
            </p:extLst>
          </p:nvPr>
        </p:nvGraphicFramePr>
        <p:xfrm>
          <a:off x="3848848" y="238175"/>
          <a:ext cx="7862362" cy="625531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6929632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1CF1BA-3CF9-47D6-BEFA-D27118BDCF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3E80A01-CA95-4C01-B3B3-DFC9CA8B45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99644" y="2856088"/>
            <a:ext cx="8636706" cy="33208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IN" sz="9600" dirty="0"/>
              <a:t>THANK YOU</a:t>
            </a:r>
          </a:p>
        </p:txBody>
      </p:sp>
    </p:spTree>
    <p:extLst>
      <p:ext uri="{BB962C8B-B14F-4D97-AF65-F5344CB8AC3E}">
        <p14:creationId xmlns:p14="http://schemas.microsoft.com/office/powerpoint/2010/main" val="2406205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CCD57E-2A9E-4EE0-B6E2-08AF0EE60F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/>
              <a:t>Contents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CF99382B-998B-446C-9B60-CAB0F3B391E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11054152"/>
              </p:ext>
            </p:extLst>
          </p:nvPr>
        </p:nvGraphicFramePr>
        <p:xfrm>
          <a:off x="777240" y="1825625"/>
          <a:ext cx="1065911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973233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5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E4DD6425-DFA0-497E-8419-36CDE0A735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3224" y="952022"/>
            <a:ext cx="3070246" cy="5157049"/>
          </a:xfrm>
        </p:spPr>
        <p:txBody>
          <a:bodyPr anchor="ctr">
            <a:normAutofit/>
          </a:bodyPr>
          <a:lstStyle/>
          <a:p>
            <a:r>
              <a:rPr lang="en-IN" sz="4100" dirty="0"/>
              <a:t>Introduction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0A49596-CDE5-C122-CF9C-FA56FABAE52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27122707"/>
              </p:ext>
            </p:extLst>
          </p:nvPr>
        </p:nvGraphicFramePr>
        <p:xfrm>
          <a:off x="4510858" y="2104399"/>
          <a:ext cx="7391090" cy="400467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9998138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9" name="Rectangle 25">
            <a:extLst>
              <a:ext uri="{FF2B5EF4-FFF2-40B4-BE49-F238E27FC236}">
                <a16:creationId xmlns:a16="http://schemas.microsoft.com/office/drawing/2014/main" id="{53B739BF-52FC-4875-B392-4044CC04F0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27">
            <a:extLst>
              <a:ext uri="{FF2B5EF4-FFF2-40B4-BE49-F238E27FC236}">
                <a16:creationId xmlns:a16="http://schemas.microsoft.com/office/drawing/2014/main" id="{3AA1CAD8-1CD4-40E6-B88B-9D4FF5C3D0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41" name="decorative circles">
            <a:extLst>
              <a:ext uri="{FF2B5EF4-FFF2-40B4-BE49-F238E27FC236}">
                <a16:creationId xmlns:a16="http://schemas.microsoft.com/office/drawing/2014/main" id="{0D65577D-83CF-47FA-954E-60C70AFDBB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62361" y="253193"/>
            <a:ext cx="11801644" cy="6229550"/>
            <a:chOff x="162361" y="253193"/>
            <a:chExt cx="11801644" cy="6229550"/>
          </a:xfrm>
        </p:grpSpPr>
        <p:sp>
          <p:nvSpPr>
            <p:cNvPr id="31" name="Oval 30">
              <a:extLst>
                <a:ext uri="{FF2B5EF4-FFF2-40B4-BE49-F238E27FC236}">
                  <a16:creationId xmlns:a16="http://schemas.microsoft.com/office/drawing/2014/main" id="{54D2C49A-33C3-4048-8267-6907CA622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50439" y="253193"/>
              <a:ext cx="150552" cy="150552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2" name="Oval 31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53890" y="55441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Oval 32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Oval 33">
              <a:extLst>
                <a:ext uri="{FF2B5EF4-FFF2-40B4-BE49-F238E27FC236}">
                  <a16:creationId xmlns:a16="http://schemas.microsoft.com/office/drawing/2014/main" id="{C54A3D21-5E60-4B25-890E-FA22F1643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62361" y="366560"/>
              <a:ext cx="309716" cy="309716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Oval 34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850638" y="5886224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6" name="Oval 35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535072" y="6176963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Oval 36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69653" y="5965616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D273332A-0360-4746-860B-9130CE80F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3"/>
            <a:ext cx="10773422" cy="1797530"/>
          </a:xfrm>
        </p:spPr>
        <p:txBody>
          <a:bodyPr anchor="t">
            <a:normAutofit/>
          </a:bodyPr>
          <a:lstStyle/>
          <a:p>
            <a:r>
              <a:rPr lang="en-IN" sz="4400" dirty="0"/>
              <a:t>Kar </a:t>
            </a:r>
            <a:r>
              <a:rPr lang="en-IN" sz="4400" dirty="0" err="1"/>
              <a:t>Kiraya</a:t>
            </a:r>
            <a:r>
              <a:rPr lang="en-IN" sz="4400" dirty="0"/>
              <a:t>.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4735C52A-C12F-39AF-3EF3-1FF194BE136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1849691"/>
              </p:ext>
            </p:extLst>
          </p:nvPr>
        </p:nvGraphicFramePr>
        <p:xfrm>
          <a:off x="650439" y="1785256"/>
          <a:ext cx="10809027" cy="445381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4061171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5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F4C1EF33-E201-4393-9BD1-D764460639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2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IN" sz="4400" dirty="0"/>
              <a:t>Database 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5BEAC565-D2F3-A069-37EC-1BF4845C5561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59693469"/>
              </p:ext>
            </p:extLst>
          </p:nvPr>
        </p:nvGraphicFramePr>
        <p:xfrm>
          <a:off x="4339140" y="952022"/>
          <a:ext cx="7407929" cy="5157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5848477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BA1005A-3CAB-41D5-A0B8-F748DE513B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2"/>
            <a:ext cx="4357713" cy="5157049"/>
          </a:xfrm>
        </p:spPr>
        <p:txBody>
          <a:bodyPr anchor="ctr">
            <a:normAutofit/>
          </a:bodyPr>
          <a:lstStyle/>
          <a:p>
            <a:r>
              <a:rPr lang="en-IN" sz="4400" dirty="0"/>
              <a:t>Goals of Project</a:t>
            </a:r>
          </a:p>
        </p:txBody>
      </p:sp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9215E110-AB5D-437B-9906-4A431F695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51383" y="253192"/>
            <a:ext cx="2260285" cy="6604807"/>
            <a:chOff x="9951383" y="253192"/>
            <a:chExt cx="2260285" cy="6604807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4D2C49A-33C3-4048-8267-6907CA622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51383" y="253192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53890" y="55441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54A3D21-5E60-4B25-890E-FA22F1643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27694" y="749878"/>
              <a:ext cx="202144" cy="202144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236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16802" y="6415697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51383" y="6204350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336017-F12B-485C-B5E1-B6971DA0C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61912" y="6317717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44B16A4-9F25-46E6-07CA-277AA4718B1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56851330"/>
              </p:ext>
            </p:extLst>
          </p:nvPr>
        </p:nvGraphicFramePr>
        <p:xfrm>
          <a:off x="5544878" y="952022"/>
          <a:ext cx="5891471" cy="5157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3993978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57908DE9-5647-483E-B731-49D34A839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26962B4-5DCE-4745-A877-F7237DA68D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FFC31C6D-653C-4C57-B226-ED6CE571F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2590" y="0"/>
            <a:ext cx="8389411" cy="6858000"/>
          </a:xfrm>
          <a:custGeom>
            <a:avLst/>
            <a:gdLst>
              <a:gd name="connsiteX0" fmla="*/ 1405847 w 8389411"/>
              <a:gd name="connsiteY0" fmla="*/ 0 h 6858000"/>
              <a:gd name="connsiteX1" fmla="*/ 8389411 w 8389411"/>
              <a:gd name="connsiteY1" fmla="*/ 0 h 6858000"/>
              <a:gd name="connsiteX2" fmla="*/ 8389411 w 8389411"/>
              <a:gd name="connsiteY2" fmla="*/ 6858000 h 6858000"/>
              <a:gd name="connsiteX3" fmla="*/ 1403382 w 8389411"/>
              <a:gd name="connsiteY3" fmla="*/ 6858000 h 6858000"/>
              <a:gd name="connsiteX4" fmla="*/ 1126450 w 8389411"/>
              <a:gd name="connsiteY4" fmla="*/ 6554701 h 6858000"/>
              <a:gd name="connsiteX5" fmla="*/ 0 w 8389411"/>
              <a:gd name="connsiteY5" fmla="*/ 3431347 h 6858000"/>
              <a:gd name="connsiteX6" fmla="*/ 1281495 w 8389411"/>
              <a:gd name="connsiteY6" fmla="*/ 129827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389411" h="6858000">
                <a:moveTo>
                  <a:pt x="1405847" y="0"/>
                </a:moveTo>
                <a:lnTo>
                  <a:pt x="8389411" y="0"/>
                </a:lnTo>
                <a:lnTo>
                  <a:pt x="8389411" y="6858000"/>
                </a:lnTo>
                <a:lnTo>
                  <a:pt x="1403382" y="6858000"/>
                </a:lnTo>
                <a:lnTo>
                  <a:pt x="1126450" y="6554701"/>
                </a:lnTo>
                <a:cubicBezTo>
                  <a:pt x="422736" y="5705928"/>
                  <a:pt x="0" y="4617776"/>
                  <a:pt x="0" y="3431347"/>
                </a:cubicBezTo>
                <a:cubicBezTo>
                  <a:pt x="0" y="2160173"/>
                  <a:pt x="485281" y="1001818"/>
                  <a:pt x="1281495" y="129827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grpSp>
        <p:nvGrpSpPr>
          <p:cNvPr id="15" name="decorative circles">
            <a:extLst>
              <a:ext uri="{FF2B5EF4-FFF2-40B4-BE49-F238E27FC236}">
                <a16:creationId xmlns:a16="http://schemas.microsoft.com/office/drawing/2014/main" id="{C310B041-3468-403A-926B-E3C1CF4433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44914" y="299808"/>
            <a:ext cx="11521822" cy="6038357"/>
            <a:chOff x="244914" y="299808"/>
            <a:chExt cx="11521822" cy="6038357"/>
          </a:xfrm>
        </p:grpSpPr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300295" y="51570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3902316-BF90-4159-9FD2-6CFCCF7BE2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60448" y="3803994"/>
              <a:ext cx="94160" cy="94160"/>
            </a:xfrm>
            <a:prstGeom prst="ellipse">
              <a:avLst/>
            </a:prstGeom>
            <a:solidFill>
              <a:srgbClr val="E3BEBE">
                <a:alpha val="2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25899" y="5741646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10333" y="6032385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1" name="Oval 20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4914" y="5821038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9561E924-81E3-41FA-8CDC-364D420F65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2"/>
            <a:ext cx="2862591" cy="5157049"/>
          </a:xfrm>
        </p:spPr>
        <p:txBody>
          <a:bodyPr anchor="ctr">
            <a:normAutofit/>
          </a:bodyPr>
          <a:lstStyle/>
          <a:p>
            <a:r>
              <a:rPr lang="en-IN" sz="4400"/>
              <a:t>Proposed System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C4DD15E-B76C-2D85-4939-85814581ABE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01934625"/>
              </p:ext>
            </p:extLst>
          </p:nvPr>
        </p:nvGraphicFramePr>
        <p:xfrm>
          <a:off x="4629151" y="952022"/>
          <a:ext cx="7117918" cy="5157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10324449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alphaModFix amt="62000"/>
          </a:blip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2B3A1-1F7F-4005-8F8B-EE7991CE15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7240" y="646922"/>
            <a:ext cx="4271010" cy="1001486"/>
          </a:xfrm>
        </p:spPr>
        <p:txBody>
          <a:bodyPr>
            <a:normAutofit/>
          </a:bodyPr>
          <a:lstStyle/>
          <a:p>
            <a:r>
              <a:rPr lang="en-IN" dirty="0"/>
              <a:t>Requirements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CB0773-2949-48AA-994A-A759CD6195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6445" y="2114938"/>
            <a:ext cx="10659110" cy="3614349"/>
          </a:xfrm>
        </p:spPr>
        <p:txBody>
          <a:bodyPr/>
          <a:lstStyle/>
          <a:p>
            <a:pPr marL="457200" indent="-457200">
              <a:buFont typeface="+mj-lt"/>
              <a:buAutoNum type="alphaUcPeriod"/>
            </a:pPr>
            <a:r>
              <a:rPr lang="en-IN" dirty="0"/>
              <a:t>Functional requirements </a:t>
            </a:r>
          </a:p>
          <a:p>
            <a:r>
              <a:rPr lang="en-IN" dirty="0"/>
              <a:t>The system shall enable the admin to view, create, edit, and delete the cars.</a:t>
            </a:r>
          </a:p>
          <a:p>
            <a:r>
              <a:rPr lang="en-IN" dirty="0"/>
              <a:t>The system allow generation of reports for the order placed.</a:t>
            </a:r>
          </a:p>
          <a:p>
            <a:r>
              <a:rPr lang="en-IN" dirty="0"/>
              <a:t>The system shall allow the admin to update additional information for a given car.</a:t>
            </a:r>
          </a:p>
          <a:p>
            <a:r>
              <a:rPr lang="en-IN" dirty="0"/>
              <a:t>The system shall enable the customer to view the products menu , create an account , login to the system, and place an order. </a:t>
            </a:r>
          </a:p>
          <a:p>
            <a:r>
              <a:rPr lang="en-IN" dirty="0"/>
              <a:t>The system shall provide visual confirmation of the order placement.</a:t>
            </a:r>
          </a:p>
          <a:p>
            <a:endParaRPr lang="en-IN" dirty="0"/>
          </a:p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3760954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8183E0-58D3-4C7F-97F0-2494113B38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93D7220-9A41-4B89-8A05-2E854925EDA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dirty="0">
              <a:solidFill>
                <a:schemeClr val="bg1"/>
              </a:solidFill>
              <a:latin typeface="+mj-l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914649-6A57-41B1-8AC7-39FF32C278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0878" y="952022"/>
            <a:ext cx="4606280" cy="5157049"/>
          </a:xfrm>
        </p:spPr>
        <p:txBody>
          <a:bodyPr anchor="ctr">
            <a:normAutofit/>
          </a:bodyPr>
          <a:lstStyle/>
          <a:p>
            <a:r>
              <a:rPr lang="en-IN" sz="4400" dirty="0"/>
              <a:t>Non- functional Requirements</a:t>
            </a:r>
          </a:p>
        </p:txBody>
      </p:sp>
      <p:grpSp>
        <p:nvGrpSpPr>
          <p:cNvPr id="13" name="Decorative Circles">
            <a:extLst>
              <a:ext uri="{FF2B5EF4-FFF2-40B4-BE49-F238E27FC236}">
                <a16:creationId xmlns:a16="http://schemas.microsoft.com/office/drawing/2014/main" id="{9215E110-AB5D-437B-9906-4A431F695ED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951383" y="253192"/>
            <a:ext cx="2260285" cy="6604807"/>
            <a:chOff x="9951383" y="253192"/>
            <a:chExt cx="2260285" cy="6604807"/>
          </a:xfrm>
        </p:grpSpPr>
        <p:sp>
          <p:nvSpPr>
            <p:cNvPr id="14" name="Oval 13">
              <a:extLst>
                <a:ext uri="{FF2B5EF4-FFF2-40B4-BE49-F238E27FC236}">
                  <a16:creationId xmlns:a16="http://schemas.microsoft.com/office/drawing/2014/main" id="{54D2C49A-33C3-4048-8267-6907CA6227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51383" y="253192"/>
              <a:ext cx="226735" cy="226735"/>
            </a:xfrm>
            <a:prstGeom prst="ellipse">
              <a:avLst/>
            </a:prstGeom>
            <a:solidFill>
              <a:srgbClr val="97446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Oval 14">
              <a:extLst>
                <a:ext uri="{FF2B5EF4-FFF2-40B4-BE49-F238E27FC236}">
                  <a16:creationId xmlns:a16="http://schemas.microsoft.com/office/drawing/2014/main" id="{F65CBEB7-29CF-4F21-ABB7-012581304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153890" y="554418"/>
              <a:ext cx="466441" cy="466441"/>
            </a:xfrm>
            <a:prstGeom prst="ellipse">
              <a:avLst/>
            </a:prstGeom>
            <a:solidFill>
              <a:schemeClr val="accent2">
                <a:lumMod val="60000"/>
                <a:lumOff val="40000"/>
                <a:alpha val="72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Oval 15">
              <a:extLst>
                <a:ext uri="{FF2B5EF4-FFF2-40B4-BE49-F238E27FC236}">
                  <a16:creationId xmlns:a16="http://schemas.microsoft.com/office/drawing/2014/main" id="{9C900504-84D3-4813-B737-775C16F8F99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241343" y="299808"/>
              <a:ext cx="113367" cy="113367"/>
            </a:xfrm>
            <a:prstGeom prst="ellipse">
              <a:avLst/>
            </a:prstGeom>
            <a:solidFill>
              <a:srgbClr val="F39E2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Oval 16">
              <a:extLst>
                <a:ext uri="{FF2B5EF4-FFF2-40B4-BE49-F238E27FC236}">
                  <a16:creationId xmlns:a16="http://schemas.microsoft.com/office/drawing/2014/main" id="{C54A3D21-5E60-4B25-890E-FA22F16436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627694" y="749878"/>
              <a:ext cx="202144" cy="202144"/>
            </a:xfrm>
            <a:prstGeom prst="ellipse">
              <a:avLst/>
            </a:prstGeom>
            <a:solidFill>
              <a:schemeClr val="tx2">
                <a:lumMod val="50000"/>
                <a:lumOff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8" name="Oval 17">
              <a:extLst>
                <a:ext uri="{FF2B5EF4-FFF2-40B4-BE49-F238E27FC236}">
                  <a16:creationId xmlns:a16="http://schemas.microsoft.com/office/drawing/2014/main" id="{7F04BF80-E9DB-4641-8EA2-51698324F1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432368" y="6124958"/>
              <a:ext cx="113367" cy="1133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Oval 18">
              <a:extLst>
                <a:ext uri="{FF2B5EF4-FFF2-40B4-BE49-F238E27FC236}">
                  <a16:creationId xmlns:a16="http://schemas.microsoft.com/office/drawing/2014/main" id="{234395B9-3F83-49A4-9275-0A315D88F5D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0116802" y="6415697"/>
              <a:ext cx="305780" cy="305780"/>
            </a:xfrm>
            <a:prstGeom prst="ellipse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Oval 19">
              <a:extLst>
                <a:ext uri="{FF2B5EF4-FFF2-40B4-BE49-F238E27FC236}">
                  <a16:creationId xmlns:a16="http://schemas.microsoft.com/office/drawing/2014/main" id="{0E7ABD02-CD92-4D6C-B4BA-984D6688F5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951383" y="6204350"/>
              <a:ext cx="113367" cy="1133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6B336017-F12B-485C-B5E1-B6971DA0CD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661912" y="6317717"/>
              <a:ext cx="549756" cy="540282"/>
            </a:xfrm>
            <a:custGeom>
              <a:avLst/>
              <a:gdLst>
                <a:gd name="connsiteX0" fmla="*/ 1224540 w 2115556"/>
                <a:gd name="connsiteY0" fmla="*/ 0 h 2079100"/>
                <a:gd name="connsiteX1" fmla="*/ 2090421 w 2115556"/>
                <a:gd name="connsiteY1" fmla="*/ 358660 h 2079100"/>
                <a:gd name="connsiteX2" fmla="*/ 2115556 w 2115556"/>
                <a:gd name="connsiteY2" fmla="*/ 386315 h 2079100"/>
                <a:gd name="connsiteX3" fmla="*/ 2115556 w 2115556"/>
                <a:gd name="connsiteY3" fmla="*/ 2062765 h 2079100"/>
                <a:gd name="connsiteX4" fmla="*/ 2100710 w 2115556"/>
                <a:gd name="connsiteY4" fmla="*/ 2079100 h 2079100"/>
                <a:gd name="connsiteX5" fmla="*/ 348370 w 2115556"/>
                <a:gd name="connsiteY5" fmla="*/ 2079100 h 2079100"/>
                <a:gd name="connsiteX6" fmla="*/ 279625 w 2115556"/>
                <a:gd name="connsiteY6" fmla="*/ 2003461 h 2079100"/>
                <a:gd name="connsiteX7" fmla="*/ 0 w 2115556"/>
                <a:gd name="connsiteY7" fmla="*/ 1224540 h 2079100"/>
                <a:gd name="connsiteX8" fmla="*/ 1224540 w 2115556"/>
                <a:gd name="connsiteY8" fmla="*/ 0 h 207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15556" h="2079100">
                  <a:moveTo>
                    <a:pt x="1224540" y="0"/>
                  </a:moveTo>
                  <a:cubicBezTo>
                    <a:pt x="1562687" y="0"/>
                    <a:pt x="1868823" y="137062"/>
                    <a:pt x="2090421" y="358660"/>
                  </a:cubicBezTo>
                  <a:lnTo>
                    <a:pt x="2115556" y="386315"/>
                  </a:lnTo>
                  <a:lnTo>
                    <a:pt x="2115556" y="2062765"/>
                  </a:lnTo>
                  <a:lnTo>
                    <a:pt x="2100710" y="2079100"/>
                  </a:lnTo>
                  <a:lnTo>
                    <a:pt x="348370" y="2079100"/>
                  </a:lnTo>
                  <a:lnTo>
                    <a:pt x="279625" y="2003461"/>
                  </a:lnTo>
                  <a:cubicBezTo>
                    <a:pt x="104938" y="1791789"/>
                    <a:pt x="0" y="1520419"/>
                    <a:pt x="0" y="1224540"/>
                  </a:cubicBezTo>
                  <a:cubicBezTo>
                    <a:pt x="0" y="548245"/>
                    <a:pt x="548245" y="0"/>
                    <a:pt x="1224540" y="0"/>
                  </a:cubicBezTo>
                  <a:close/>
                </a:path>
              </a:pathLst>
            </a:custGeom>
            <a:solidFill>
              <a:schemeClr val="accent6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900" dirty="0">
                <a:solidFill>
                  <a:schemeClr val="bg1"/>
                </a:solidFill>
                <a:latin typeface="+mj-lt"/>
              </a:endParaRPr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A1563DB5-DEF2-2DCB-C959-9E4F896065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9625668"/>
              </p:ext>
            </p:extLst>
          </p:nvPr>
        </p:nvGraphicFramePr>
        <p:xfrm>
          <a:off x="5544878" y="952022"/>
          <a:ext cx="5891471" cy="51570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240010526"/>
      </p:ext>
    </p:extLst>
  </p:cSld>
  <p:clrMapOvr>
    <a:masterClrMapping/>
  </p:clrMapOvr>
</p:sld>
</file>

<file path=ppt/theme/theme1.xml><?xml version="1.0" encoding="utf-8"?>
<a:theme xmlns:a="http://schemas.openxmlformats.org/drawingml/2006/main" name="ConfettiVTI">
  <a:themeElements>
    <a:clrScheme name="AnalogousFromDarkSeedLeftStep">
      <a:dk1>
        <a:srgbClr val="000000"/>
      </a:dk1>
      <a:lt1>
        <a:srgbClr val="FFFFFF"/>
      </a:lt1>
      <a:dk2>
        <a:srgbClr val="31271C"/>
      </a:dk2>
      <a:lt2>
        <a:srgbClr val="F1F0F3"/>
      </a:lt2>
      <a:accent1>
        <a:srgbClr val="89AD44"/>
      </a:accent1>
      <a:accent2>
        <a:srgbClr val="ACA339"/>
      </a:accent2>
      <a:accent3>
        <a:srgbClr val="C3894D"/>
      </a:accent3>
      <a:accent4>
        <a:srgbClr val="B1453B"/>
      </a:accent4>
      <a:accent5>
        <a:srgbClr val="C34D73"/>
      </a:accent5>
      <a:accent6>
        <a:srgbClr val="B13B93"/>
      </a:accent6>
      <a:hlink>
        <a:srgbClr val="C2485B"/>
      </a:hlink>
      <a:folHlink>
        <a:srgbClr val="7F7F7F"/>
      </a:folHlink>
    </a:clrScheme>
    <a:fontScheme name="Custom 10">
      <a:majorFont>
        <a:latin typeface="Gill Sans Nova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onfettiVTI" id="{B5618F7C-B4F0-4D28-83B4-440D0519681F}" vid="{5F84EFDF-E14E-48C6-955C-990A32085A7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1244</TotalTime>
  <Words>660</Words>
  <Application>Microsoft Office PowerPoint</Application>
  <PresentationFormat>Widescreen</PresentationFormat>
  <Paragraphs>90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Arial</vt:lpstr>
      <vt:lpstr>AvenirNext LT Pro Medium</vt:lpstr>
      <vt:lpstr>Calibri</vt:lpstr>
      <vt:lpstr>Calibri Light</vt:lpstr>
      <vt:lpstr>Gill Sans Nova</vt:lpstr>
      <vt:lpstr>ConfettiVTI</vt:lpstr>
      <vt:lpstr>Office Theme</vt:lpstr>
      <vt:lpstr>Car Rental and Buying System</vt:lpstr>
      <vt:lpstr>Contents</vt:lpstr>
      <vt:lpstr>Introduction</vt:lpstr>
      <vt:lpstr>Kar Kiraya.</vt:lpstr>
      <vt:lpstr>Database </vt:lpstr>
      <vt:lpstr>Goals of Project</vt:lpstr>
      <vt:lpstr>Proposed System</vt:lpstr>
      <vt:lpstr>Requirements </vt:lpstr>
      <vt:lpstr>Non- functional Requirements</vt:lpstr>
      <vt:lpstr>Modules of Kar Kiraya</vt:lpstr>
      <vt:lpstr>Modules of Kar Kiraya</vt:lpstr>
      <vt:lpstr>Registration and login page for user</vt:lpstr>
      <vt:lpstr>PowerPoint Presentation</vt:lpstr>
      <vt:lpstr>PowerPoint Presentation</vt:lpstr>
      <vt:lpstr>Buying Catalog</vt:lpstr>
      <vt:lpstr>PowerPoint Presentation</vt:lpstr>
      <vt:lpstr>Conclusion</vt:lpstr>
      <vt:lpstr>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Food Ordering</dc:title>
  <dc:creator>sujith rudrappa</dc:creator>
  <cp:lastModifiedBy>varsha giddi</cp:lastModifiedBy>
  <cp:revision>30</cp:revision>
  <dcterms:created xsi:type="dcterms:W3CDTF">2022-04-20T06:03:29Z</dcterms:created>
  <dcterms:modified xsi:type="dcterms:W3CDTF">2022-05-10T06:26:37Z</dcterms:modified>
</cp:coreProperties>
</file>

<file path=docProps/thumbnail.jpeg>
</file>